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74" r:id="rId6"/>
    <p:sldId id="275" r:id="rId7"/>
    <p:sldId id="263" r:id="rId8"/>
    <p:sldId id="277" r:id="rId9"/>
    <p:sldId id="279" r:id="rId10"/>
    <p:sldId id="265" r:id="rId11"/>
    <p:sldId id="266" r:id="rId12"/>
    <p:sldId id="267" r:id="rId13"/>
    <p:sldId id="268" r:id="rId14"/>
    <p:sldId id="269" r:id="rId15"/>
    <p:sldId id="276" r:id="rId16"/>
    <p:sldId id="282" r:id="rId17"/>
    <p:sldId id="271" r:id="rId18"/>
    <p:sldId id="272" r:id="rId19"/>
    <p:sldId id="273" r:id="rId20"/>
  </p:sldIdLst>
  <p:sldSz cx="18288000" cy="10287000"/>
  <p:notesSz cx="6858000" cy="9144000"/>
  <p:embeddedFontLst>
    <p:embeddedFont>
      <p:font typeface="Codec Pro" panose="020B0604020202020204" charset="0"/>
      <p:regular r:id="rId21"/>
    </p:embeddedFont>
    <p:embeddedFont>
      <p:font typeface="Codec Pro Bold" panose="020B0604020202020204" charset="0"/>
      <p:regular r:id="rId22"/>
    </p:embeddedFont>
    <p:embeddedFont>
      <p:font typeface="Codec Pro ExtraBold" panose="020B0604020202020204" charset="0"/>
      <p:regular r:id="rId23"/>
    </p:embeddedFont>
    <p:embeddedFont>
      <p:font typeface="Codec Pro ExtraBold Bold" panose="020B0604020202020204" charset="0"/>
      <p:regular r:id="rId24"/>
    </p:embeddedFont>
    <p:embeddedFont>
      <p:font typeface="Montserrat Light Bold" panose="020B0604020202020204" charset="-18"/>
      <p:regular r:id="rId25"/>
    </p:embeddedFont>
    <p:embeddedFont>
      <p:font typeface="Montserrat Light Bold Italics" panose="020B0604020202020204" charset="-18"/>
      <p:regular r:id="rId26"/>
    </p:embeddedFont>
    <p:embeddedFont>
      <p:font typeface="Open Sauce" panose="020B0604020202020204" charset="-18"/>
      <p:regular r:id="rId27"/>
    </p:embeddedFont>
    <p:embeddedFont>
      <p:font typeface="Open Sauce Bold" panose="020B0604020202020204" charset="-18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CAA9A0-F08D-4BA0-891E-16390133E241}" v="26" dt="2026-04-28T18:08:08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0" d="100"/>
          <a:sy n="60" d="100"/>
        </p:scale>
        <p:origin x="198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dislav Vondrášek" userId="aa164db1-5c4a-4bb6-887d-f15e17f31e9b" providerId="ADAL" clId="{C1E3FFDE-1FD9-49AD-A734-B5C915447A34}"/>
    <pc:docChg chg="undo custSel addSld delSld modSld sldOrd">
      <pc:chgData name="Ladislav Vondrášek" userId="aa164db1-5c4a-4bb6-887d-f15e17f31e9b" providerId="ADAL" clId="{C1E3FFDE-1FD9-49AD-A734-B5C915447A34}" dt="2026-04-28T18:13:20.522" v="3204" actId="14100"/>
      <pc:docMkLst>
        <pc:docMk/>
      </pc:docMkLst>
      <pc:sldChg chg="modSp mod">
        <pc:chgData name="Ladislav Vondrášek" userId="aa164db1-5c4a-4bb6-887d-f15e17f31e9b" providerId="ADAL" clId="{C1E3FFDE-1FD9-49AD-A734-B5C915447A34}" dt="2026-04-27T15:19:04.102" v="1" actId="14100"/>
        <pc:sldMkLst>
          <pc:docMk/>
          <pc:sldMk cId="0" sldId="256"/>
        </pc:sldMkLst>
        <pc:spChg chg="mod">
          <ac:chgData name="Ladislav Vondrášek" userId="aa164db1-5c4a-4bb6-887d-f15e17f31e9b" providerId="ADAL" clId="{C1E3FFDE-1FD9-49AD-A734-B5C915447A34}" dt="2026-04-27T15:19:04.102" v="1" actId="14100"/>
          <ac:spMkLst>
            <pc:docMk/>
            <pc:sldMk cId="0" sldId="256"/>
            <ac:spMk id="16" creationId="{00000000-0000-0000-0000-000000000000}"/>
          </ac:spMkLst>
        </pc:spChg>
      </pc:sldChg>
      <pc:sldChg chg="del">
        <pc:chgData name="Ladislav Vondrášek" userId="aa164db1-5c4a-4bb6-887d-f15e17f31e9b" providerId="ADAL" clId="{C1E3FFDE-1FD9-49AD-A734-B5C915447A34}" dt="2026-04-27T15:19:17.021" v="2" actId="47"/>
        <pc:sldMkLst>
          <pc:docMk/>
          <pc:sldMk cId="0" sldId="257"/>
        </pc:sldMkLst>
      </pc:sldChg>
      <pc:sldChg chg="del">
        <pc:chgData name="Ladislav Vondrášek" userId="aa164db1-5c4a-4bb6-887d-f15e17f31e9b" providerId="ADAL" clId="{C1E3FFDE-1FD9-49AD-A734-B5C915447A34}" dt="2026-04-27T15:19:17.997" v="3" actId="47"/>
        <pc:sldMkLst>
          <pc:docMk/>
          <pc:sldMk cId="0" sldId="258"/>
        </pc:sldMkLst>
      </pc:sldChg>
      <pc:sldChg chg="addSp delSp modSp mod">
        <pc:chgData name="Ladislav Vondrášek" userId="aa164db1-5c4a-4bb6-887d-f15e17f31e9b" providerId="ADAL" clId="{C1E3FFDE-1FD9-49AD-A734-B5C915447A34}" dt="2026-04-27T16:14:23.610" v="1205" actId="20577"/>
        <pc:sldMkLst>
          <pc:docMk/>
          <pc:sldMk cId="0" sldId="259"/>
        </pc:sldMkLst>
        <pc:spChg chg="add del mod">
          <ac:chgData name="Ladislav Vondrášek" userId="aa164db1-5c4a-4bb6-887d-f15e17f31e9b" providerId="ADAL" clId="{C1E3FFDE-1FD9-49AD-A734-B5C915447A34}" dt="2026-04-27T16:11:55.861" v="1146" actId="6549"/>
          <ac:spMkLst>
            <pc:docMk/>
            <pc:sldMk cId="0" sldId="259"/>
            <ac:spMk id="7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14:23.610" v="1205" actId="20577"/>
          <ac:spMkLst>
            <pc:docMk/>
            <pc:sldMk cId="0" sldId="259"/>
            <ac:spMk id="9" creationId="{00000000-0000-0000-0000-000000000000}"/>
          </ac:spMkLst>
        </pc:spChg>
      </pc:sldChg>
      <pc:sldChg chg="del">
        <pc:chgData name="Ladislav Vondrášek" userId="aa164db1-5c4a-4bb6-887d-f15e17f31e9b" providerId="ADAL" clId="{C1E3FFDE-1FD9-49AD-A734-B5C915447A34}" dt="2026-04-27T15:19:19.691" v="4" actId="47"/>
        <pc:sldMkLst>
          <pc:docMk/>
          <pc:sldMk cId="0" sldId="260"/>
        </pc:sldMkLst>
      </pc:sldChg>
      <pc:sldChg chg="modSp mod">
        <pc:chgData name="Ladislav Vondrášek" userId="aa164db1-5c4a-4bb6-887d-f15e17f31e9b" providerId="ADAL" clId="{C1E3FFDE-1FD9-49AD-A734-B5C915447A34}" dt="2026-04-28T17:56:00.649" v="2712" actId="6549"/>
        <pc:sldMkLst>
          <pc:docMk/>
          <pc:sldMk cId="0" sldId="261"/>
        </pc:sldMkLst>
        <pc:spChg chg="mod">
          <ac:chgData name="Ladislav Vondrášek" userId="aa164db1-5c4a-4bb6-887d-f15e17f31e9b" providerId="ADAL" clId="{C1E3FFDE-1FD9-49AD-A734-B5C915447A34}" dt="2026-04-27T16:12:28.878" v="1155" actId="20577"/>
          <ac:spMkLst>
            <pc:docMk/>
            <pc:sldMk cId="0" sldId="261"/>
            <ac:spMk id="6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8T17:56:00.649" v="2712" actId="6549"/>
          <ac:spMkLst>
            <pc:docMk/>
            <pc:sldMk cId="0" sldId="261"/>
            <ac:spMk id="7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8T14:29:25.922" v="2651" actId="20578"/>
          <ac:spMkLst>
            <pc:docMk/>
            <pc:sldMk cId="0" sldId="261"/>
            <ac:spMk id="10" creationId="{00000000-0000-0000-0000-000000000000}"/>
          </ac:spMkLst>
        </pc:spChg>
      </pc:sldChg>
      <pc:sldChg chg="modSp mod">
        <pc:chgData name="Ladislav Vondrášek" userId="aa164db1-5c4a-4bb6-887d-f15e17f31e9b" providerId="ADAL" clId="{C1E3FFDE-1FD9-49AD-A734-B5C915447A34}" dt="2026-04-27T16:29:04.992" v="1678" actId="20577"/>
        <pc:sldMkLst>
          <pc:docMk/>
          <pc:sldMk cId="0" sldId="262"/>
        </pc:sldMkLst>
        <pc:spChg chg="mod">
          <ac:chgData name="Ladislav Vondrášek" userId="aa164db1-5c4a-4bb6-887d-f15e17f31e9b" providerId="ADAL" clId="{C1E3FFDE-1FD9-49AD-A734-B5C915447A34}" dt="2026-04-27T16:29:04.992" v="1678" actId="20577"/>
          <ac:spMkLst>
            <pc:docMk/>
            <pc:sldMk cId="0" sldId="262"/>
            <ac:spMk id="16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29:00.891" v="1676" actId="20577"/>
          <ac:spMkLst>
            <pc:docMk/>
            <pc:sldMk cId="0" sldId="262"/>
            <ac:spMk id="24" creationId="{00000000-0000-0000-0000-000000000000}"/>
          </ac:spMkLst>
        </pc:spChg>
      </pc:sldChg>
      <pc:sldChg chg="addSp delSp modSp mod">
        <pc:chgData name="Ladislav Vondrášek" userId="aa164db1-5c4a-4bb6-887d-f15e17f31e9b" providerId="ADAL" clId="{C1E3FFDE-1FD9-49AD-A734-B5C915447A34}" dt="2026-04-28T14:14:05.396" v="2197" actId="1076"/>
        <pc:sldMkLst>
          <pc:docMk/>
          <pc:sldMk cId="0" sldId="263"/>
        </pc:sldMkLst>
        <pc:spChg chg="mod">
          <ac:chgData name="Ladislav Vondrášek" userId="aa164db1-5c4a-4bb6-887d-f15e17f31e9b" providerId="ADAL" clId="{C1E3FFDE-1FD9-49AD-A734-B5C915447A34}" dt="2026-04-28T14:14:05.396" v="2197" actId="1076"/>
          <ac:spMkLst>
            <pc:docMk/>
            <pc:sldMk cId="0" sldId="263"/>
            <ac:spMk id="5" creationId="{00000000-0000-0000-0000-000000000000}"/>
          </ac:spMkLst>
        </pc:spChg>
        <pc:spChg chg="del">
          <ac:chgData name="Ladislav Vondrášek" userId="aa164db1-5c4a-4bb6-887d-f15e17f31e9b" providerId="ADAL" clId="{C1E3FFDE-1FD9-49AD-A734-B5C915447A34}" dt="2026-04-27T16:29:42.289" v="1680" actId="478"/>
          <ac:spMkLst>
            <pc:docMk/>
            <pc:sldMk cId="0" sldId="263"/>
            <ac:spMk id="10" creationId="{00000000-0000-0000-0000-000000000000}"/>
          </ac:spMkLst>
        </pc:spChg>
        <pc:grpChg chg="mod">
          <ac:chgData name="Ladislav Vondrášek" userId="aa164db1-5c4a-4bb6-887d-f15e17f31e9b" providerId="ADAL" clId="{C1E3FFDE-1FD9-49AD-A734-B5C915447A34}" dt="2026-04-28T14:12:58.050" v="2192" actId="1076"/>
          <ac:grpSpMkLst>
            <pc:docMk/>
            <pc:sldMk cId="0" sldId="263"/>
            <ac:grpSpMk id="7" creationId="{00000000-0000-0000-0000-000000000000}"/>
          </ac:grpSpMkLst>
        </pc:grpChg>
        <pc:picChg chg="add mod">
          <ac:chgData name="Ladislav Vondrášek" userId="aa164db1-5c4a-4bb6-887d-f15e17f31e9b" providerId="ADAL" clId="{C1E3FFDE-1FD9-49AD-A734-B5C915447A34}" dt="2026-04-28T13:32:07.274" v="1930" actId="14100"/>
          <ac:picMkLst>
            <pc:docMk/>
            <pc:sldMk cId="0" sldId="263"/>
            <ac:picMk id="12" creationId="{CA24B610-ED42-FE4F-4C1D-41FD7FE2018B}"/>
          </ac:picMkLst>
        </pc:picChg>
        <pc:picChg chg="add del mod">
          <ac:chgData name="Ladislav Vondrášek" userId="aa164db1-5c4a-4bb6-887d-f15e17f31e9b" providerId="ADAL" clId="{C1E3FFDE-1FD9-49AD-A734-B5C915447A34}" dt="2026-04-28T13:31:56.879" v="1927" actId="478"/>
          <ac:picMkLst>
            <pc:docMk/>
            <pc:sldMk cId="0" sldId="263"/>
            <ac:picMk id="13" creationId="{A952A6BE-CB6C-3C37-130D-3D1DE824ABE2}"/>
          </ac:picMkLst>
        </pc:picChg>
      </pc:sldChg>
      <pc:sldChg chg="addSp delSp modSp del mod">
        <pc:chgData name="Ladislav Vondrášek" userId="aa164db1-5c4a-4bb6-887d-f15e17f31e9b" providerId="ADAL" clId="{C1E3FFDE-1FD9-49AD-A734-B5C915447A34}" dt="2026-04-27T16:30:41.956" v="1691" actId="2696"/>
        <pc:sldMkLst>
          <pc:docMk/>
          <pc:sldMk cId="0" sldId="264"/>
        </pc:sldMkLst>
        <pc:spChg chg="add del">
          <ac:chgData name="Ladislav Vondrášek" userId="aa164db1-5c4a-4bb6-887d-f15e17f31e9b" providerId="ADAL" clId="{C1E3FFDE-1FD9-49AD-A734-B5C915447A34}" dt="2026-04-27T16:30:35.865" v="1690" actId="478"/>
          <ac:spMkLst>
            <pc:docMk/>
            <pc:sldMk cId="0" sldId="264"/>
            <ac:spMk id="13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0:24.360" v="1688" actId="6549"/>
          <ac:spMkLst>
            <pc:docMk/>
            <pc:sldMk cId="0" sldId="264"/>
            <ac:spMk id="14" creationId="{00000000-0000-0000-0000-000000000000}"/>
          </ac:spMkLst>
        </pc:spChg>
      </pc:sldChg>
      <pc:sldChg chg="modSp mod">
        <pc:chgData name="Ladislav Vondrášek" userId="aa164db1-5c4a-4bb6-887d-f15e17f31e9b" providerId="ADAL" clId="{C1E3FFDE-1FD9-49AD-A734-B5C915447A34}" dt="2026-04-27T16:34:23.479" v="1829" actId="20577"/>
        <pc:sldMkLst>
          <pc:docMk/>
          <pc:sldMk cId="0" sldId="265"/>
        </pc:sldMkLst>
        <pc:spChg chg="mod">
          <ac:chgData name="Ladislav Vondrášek" userId="aa164db1-5c4a-4bb6-887d-f15e17f31e9b" providerId="ADAL" clId="{C1E3FFDE-1FD9-49AD-A734-B5C915447A34}" dt="2026-04-27T16:31:01.102" v="1703" actId="20577"/>
          <ac:spMkLst>
            <pc:docMk/>
            <pc:sldMk cId="0" sldId="265"/>
            <ac:spMk id="51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4:23.479" v="1829" actId="20577"/>
          <ac:spMkLst>
            <pc:docMk/>
            <pc:sldMk cId="0" sldId="265"/>
            <ac:spMk id="54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1:07.339" v="1709" actId="20577"/>
          <ac:spMkLst>
            <pc:docMk/>
            <pc:sldMk cId="0" sldId="265"/>
            <ac:spMk id="55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0:55.421" v="1698" actId="20577"/>
          <ac:spMkLst>
            <pc:docMk/>
            <pc:sldMk cId="0" sldId="265"/>
            <ac:spMk id="56" creationId="{00000000-0000-0000-0000-000000000000}"/>
          </ac:spMkLst>
        </pc:spChg>
      </pc:sldChg>
      <pc:sldChg chg="addSp delSp modSp mod">
        <pc:chgData name="Ladislav Vondrášek" userId="aa164db1-5c4a-4bb6-887d-f15e17f31e9b" providerId="ADAL" clId="{C1E3FFDE-1FD9-49AD-A734-B5C915447A34}" dt="2026-04-27T16:32:22.037" v="1728" actId="20577"/>
        <pc:sldMkLst>
          <pc:docMk/>
          <pc:sldMk cId="0" sldId="267"/>
        </pc:sldMkLst>
        <pc:spChg chg="del">
          <ac:chgData name="Ladislav Vondrášek" userId="aa164db1-5c4a-4bb6-887d-f15e17f31e9b" providerId="ADAL" clId="{C1E3FFDE-1FD9-49AD-A734-B5C915447A34}" dt="2026-04-27T16:31:32.137" v="1716" actId="478"/>
          <ac:spMkLst>
            <pc:docMk/>
            <pc:sldMk cId="0" sldId="267"/>
            <ac:spMk id="13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2:22.037" v="1728" actId="20577"/>
          <ac:spMkLst>
            <pc:docMk/>
            <pc:sldMk cId="0" sldId="267"/>
            <ac:spMk id="14" creationId="{00000000-0000-0000-0000-000000000000}"/>
          </ac:spMkLst>
        </pc:spChg>
        <pc:picChg chg="add mod">
          <ac:chgData name="Ladislav Vondrášek" userId="aa164db1-5c4a-4bb6-887d-f15e17f31e9b" providerId="ADAL" clId="{C1E3FFDE-1FD9-49AD-A734-B5C915447A34}" dt="2026-04-27T16:32:06.834" v="1720" actId="1076"/>
          <ac:picMkLst>
            <pc:docMk/>
            <pc:sldMk cId="0" sldId="267"/>
            <ac:picMk id="17" creationId="{15016DA4-BD93-E2B7-A16E-EB0C7CCF712D}"/>
          </ac:picMkLst>
        </pc:picChg>
      </pc:sldChg>
      <pc:sldChg chg="addSp delSp modSp mod">
        <pc:chgData name="Ladislav Vondrášek" userId="aa164db1-5c4a-4bb6-887d-f15e17f31e9b" providerId="ADAL" clId="{C1E3FFDE-1FD9-49AD-A734-B5C915447A34}" dt="2026-04-27T16:34:07.151" v="1825" actId="20577"/>
        <pc:sldMkLst>
          <pc:docMk/>
          <pc:sldMk cId="0" sldId="268"/>
        </pc:sldMkLst>
        <pc:spChg chg="del">
          <ac:chgData name="Ladislav Vondrášek" userId="aa164db1-5c4a-4bb6-887d-f15e17f31e9b" providerId="ADAL" clId="{C1E3FFDE-1FD9-49AD-A734-B5C915447A34}" dt="2026-04-27T16:33:04.915" v="1730" actId="478"/>
          <ac:spMkLst>
            <pc:docMk/>
            <pc:sldMk cId="0" sldId="268"/>
            <ac:spMk id="13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4:07.151" v="1825" actId="20577"/>
          <ac:spMkLst>
            <pc:docMk/>
            <pc:sldMk cId="0" sldId="268"/>
            <ac:spMk id="14" creationId="{00000000-0000-0000-0000-000000000000}"/>
          </ac:spMkLst>
        </pc:spChg>
        <pc:spChg chg="mod">
          <ac:chgData name="Ladislav Vondrášek" userId="aa164db1-5c4a-4bb6-887d-f15e17f31e9b" providerId="ADAL" clId="{C1E3FFDE-1FD9-49AD-A734-B5C915447A34}" dt="2026-04-27T16:33:56.157" v="1815" actId="20577"/>
          <ac:spMkLst>
            <pc:docMk/>
            <pc:sldMk cId="0" sldId="268"/>
            <ac:spMk id="15" creationId="{00000000-0000-0000-0000-000000000000}"/>
          </ac:spMkLst>
        </pc:spChg>
        <pc:picChg chg="add mod">
          <ac:chgData name="Ladislav Vondrášek" userId="aa164db1-5c4a-4bb6-887d-f15e17f31e9b" providerId="ADAL" clId="{C1E3FFDE-1FD9-49AD-A734-B5C915447A34}" dt="2026-04-27T16:33:13.026" v="1734" actId="14100"/>
          <ac:picMkLst>
            <pc:docMk/>
            <pc:sldMk cId="0" sldId="268"/>
            <ac:picMk id="17" creationId="{68E99498-6D69-690E-9B91-53E57AC45E32}"/>
          </ac:picMkLst>
        </pc:picChg>
      </pc:sldChg>
      <pc:sldChg chg="delSp modSp mod">
        <pc:chgData name="Ladislav Vondrášek" userId="aa164db1-5c4a-4bb6-887d-f15e17f31e9b" providerId="ADAL" clId="{C1E3FFDE-1FD9-49AD-A734-B5C915447A34}" dt="2026-04-28T14:05:33.936" v="2173" actId="14100"/>
        <pc:sldMkLst>
          <pc:docMk/>
          <pc:sldMk cId="0" sldId="269"/>
        </pc:sldMkLst>
        <pc:spChg chg="mod">
          <ac:chgData name="Ladislav Vondrášek" userId="aa164db1-5c4a-4bb6-887d-f15e17f31e9b" providerId="ADAL" clId="{C1E3FFDE-1FD9-49AD-A734-B5C915447A34}" dt="2026-04-28T14:05:33.936" v="2173" actId="14100"/>
          <ac:spMkLst>
            <pc:docMk/>
            <pc:sldMk cId="0" sldId="269"/>
            <ac:spMk id="10" creationId="{00000000-0000-0000-0000-000000000000}"/>
          </ac:spMkLst>
        </pc:spChg>
        <pc:spChg chg="del mod">
          <ac:chgData name="Ladislav Vondrášek" userId="aa164db1-5c4a-4bb6-887d-f15e17f31e9b" providerId="ADAL" clId="{C1E3FFDE-1FD9-49AD-A734-B5C915447A34}" dt="2026-04-27T16:34:53.953" v="1832"/>
          <ac:spMkLst>
            <pc:docMk/>
            <pc:sldMk cId="0" sldId="269"/>
            <ac:spMk id="15" creationId="{00000000-0000-0000-0000-000000000000}"/>
          </ac:spMkLst>
        </pc:spChg>
      </pc:sldChg>
      <pc:sldChg chg="del">
        <pc:chgData name="Ladislav Vondrášek" userId="aa164db1-5c4a-4bb6-887d-f15e17f31e9b" providerId="ADAL" clId="{C1E3FFDE-1FD9-49AD-A734-B5C915447A34}" dt="2026-04-27T16:36:18.342" v="1925" actId="47"/>
        <pc:sldMkLst>
          <pc:docMk/>
          <pc:sldMk cId="0" sldId="270"/>
        </pc:sldMkLst>
      </pc:sldChg>
      <pc:sldChg chg="addSp delSp modSp new mod modClrScheme chgLayout">
        <pc:chgData name="Ladislav Vondrášek" userId="aa164db1-5c4a-4bb6-887d-f15e17f31e9b" providerId="ADAL" clId="{C1E3FFDE-1FD9-49AD-A734-B5C915447A34}" dt="2026-04-28T18:09:14.107" v="3195" actId="20577"/>
        <pc:sldMkLst>
          <pc:docMk/>
          <pc:sldMk cId="3495713439" sldId="274"/>
        </pc:sldMkLst>
        <pc:spChg chg="add mod ord">
          <ac:chgData name="Ladislav Vondrášek" userId="aa164db1-5c4a-4bb6-887d-f15e17f31e9b" providerId="ADAL" clId="{C1E3FFDE-1FD9-49AD-A734-B5C915447A34}" dt="2026-04-28T18:09:14.107" v="3195" actId="20577"/>
          <ac:spMkLst>
            <pc:docMk/>
            <pc:sldMk cId="3495713439" sldId="274"/>
            <ac:spMk id="8" creationId="{52DDC728-49B7-315B-3D79-CB859B5951F3}"/>
          </ac:spMkLst>
        </pc:spChg>
        <pc:spChg chg="add del mod ord">
          <ac:chgData name="Ladislav Vondrášek" userId="aa164db1-5c4a-4bb6-887d-f15e17f31e9b" providerId="ADAL" clId="{C1E3FFDE-1FD9-49AD-A734-B5C915447A34}" dt="2026-04-28T13:56:06.311" v="2136" actId="21"/>
          <ac:spMkLst>
            <pc:docMk/>
            <pc:sldMk cId="3495713439" sldId="274"/>
            <ac:spMk id="9" creationId="{3E88DEBF-F464-3BD8-2E03-7B153111034F}"/>
          </ac:spMkLst>
        </pc:spChg>
        <pc:spChg chg="mod">
          <ac:chgData name="Ladislav Vondrášek" userId="aa164db1-5c4a-4bb6-887d-f15e17f31e9b" providerId="ADAL" clId="{C1E3FFDE-1FD9-49AD-A734-B5C915447A34}" dt="2026-04-28T14:14:29.256" v="2201"/>
          <ac:spMkLst>
            <pc:docMk/>
            <pc:sldMk cId="3495713439" sldId="274"/>
            <ac:spMk id="13" creationId="{FD899CB7-F02F-6D10-700B-CEA63B34EC23}"/>
          </ac:spMkLst>
        </pc:spChg>
        <pc:spChg chg="mod">
          <ac:chgData name="Ladislav Vondrášek" userId="aa164db1-5c4a-4bb6-887d-f15e17f31e9b" providerId="ADAL" clId="{C1E3FFDE-1FD9-49AD-A734-B5C915447A34}" dt="2026-04-28T14:14:29.256" v="2201"/>
          <ac:spMkLst>
            <pc:docMk/>
            <pc:sldMk cId="3495713439" sldId="274"/>
            <ac:spMk id="14" creationId="{3831B546-54D0-3DB7-BCFE-2F3BB8AE66B2}"/>
          </ac:spMkLst>
        </pc:spChg>
        <pc:spChg chg="add mod">
          <ac:chgData name="Ladislav Vondrášek" userId="aa164db1-5c4a-4bb6-887d-f15e17f31e9b" providerId="ADAL" clId="{C1E3FFDE-1FD9-49AD-A734-B5C915447A34}" dt="2026-04-28T14:14:42.318" v="2202"/>
          <ac:spMkLst>
            <pc:docMk/>
            <pc:sldMk cId="3495713439" sldId="274"/>
            <ac:spMk id="15" creationId="{241E9D12-78B0-8583-831D-AABC34C4566D}"/>
          </ac:spMkLst>
        </pc:spChg>
        <pc:grpChg chg="add mod">
          <ac:chgData name="Ladislav Vondrášek" userId="aa164db1-5c4a-4bb6-887d-f15e17f31e9b" providerId="ADAL" clId="{C1E3FFDE-1FD9-49AD-A734-B5C915447A34}" dt="2026-04-28T14:14:29.256" v="2201"/>
          <ac:grpSpMkLst>
            <pc:docMk/>
            <pc:sldMk cId="3495713439" sldId="274"/>
            <ac:grpSpMk id="12" creationId="{FC6798D6-E52D-01A0-3C5C-C36EC852943D}"/>
          </ac:grpSpMkLst>
        </pc:grpChg>
        <pc:picChg chg="add del mod">
          <ac:chgData name="Ladislav Vondrášek" userId="aa164db1-5c4a-4bb6-887d-f15e17f31e9b" providerId="ADAL" clId="{C1E3FFDE-1FD9-49AD-A734-B5C915447A34}" dt="2026-04-28T13:47:08.788" v="1940" actId="478"/>
          <ac:picMkLst>
            <pc:docMk/>
            <pc:sldMk cId="3495713439" sldId="274"/>
            <ac:picMk id="3" creationId="{14F4F819-D988-4D48-AE52-9072710ED939}"/>
          </ac:picMkLst>
        </pc:picChg>
        <pc:picChg chg="add del mod">
          <ac:chgData name="Ladislav Vondrášek" userId="aa164db1-5c4a-4bb6-887d-f15e17f31e9b" providerId="ADAL" clId="{C1E3FFDE-1FD9-49AD-A734-B5C915447A34}" dt="2026-04-28T14:03:17.468" v="2165" actId="478"/>
          <ac:picMkLst>
            <pc:docMk/>
            <pc:sldMk cId="3495713439" sldId="274"/>
            <ac:picMk id="5" creationId="{149623D8-8B4C-1FA7-E215-8F10FCC6DCCB}"/>
          </ac:picMkLst>
        </pc:picChg>
        <pc:picChg chg="add mod">
          <ac:chgData name="Ladislav Vondrášek" userId="aa164db1-5c4a-4bb6-887d-f15e17f31e9b" providerId="ADAL" clId="{C1E3FFDE-1FD9-49AD-A734-B5C915447A34}" dt="2026-04-28T14:14:20.912" v="2200" actId="1076"/>
          <ac:picMkLst>
            <pc:docMk/>
            <pc:sldMk cId="3495713439" sldId="274"/>
            <ac:picMk id="7" creationId="{04E9BC67-35F3-C63B-4C32-D0DB1C26C5D8}"/>
          </ac:picMkLst>
        </pc:picChg>
        <pc:picChg chg="add mod">
          <ac:chgData name="Ladislav Vondrášek" userId="aa164db1-5c4a-4bb6-887d-f15e17f31e9b" providerId="ADAL" clId="{C1E3FFDE-1FD9-49AD-A734-B5C915447A34}" dt="2026-04-28T14:14:17.419" v="2199" actId="1076"/>
          <ac:picMkLst>
            <pc:docMk/>
            <pc:sldMk cId="3495713439" sldId="274"/>
            <ac:picMk id="11" creationId="{BC717B04-1CA3-07E3-521D-95D821E93280}"/>
          </ac:picMkLst>
        </pc:picChg>
      </pc:sldChg>
      <pc:sldChg chg="addSp delSp modSp new mod modClrScheme chgLayout">
        <pc:chgData name="Ladislav Vondrášek" userId="aa164db1-5c4a-4bb6-887d-f15e17f31e9b" providerId="ADAL" clId="{C1E3FFDE-1FD9-49AD-A734-B5C915447A34}" dt="2026-04-28T18:09:38.452" v="3200" actId="20577"/>
        <pc:sldMkLst>
          <pc:docMk/>
          <pc:sldMk cId="58185289" sldId="275"/>
        </pc:sldMkLst>
        <pc:spChg chg="add mod ord">
          <ac:chgData name="Ladislav Vondrášek" userId="aa164db1-5c4a-4bb6-887d-f15e17f31e9b" providerId="ADAL" clId="{C1E3FFDE-1FD9-49AD-A734-B5C915447A34}" dt="2026-04-28T18:09:38.452" v="3200" actId="20577"/>
          <ac:spMkLst>
            <pc:docMk/>
            <pc:sldMk cId="58185289" sldId="275"/>
            <ac:spMk id="4" creationId="{65F8652A-F031-EBBC-BAE3-5914C359ED59}"/>
          </ac:spMkLst>
        </pc:spChg>
        <pc:spChg chg="add del mod ord">
          <ac:chgData name="Ladislav Vondrášek" userId="aa164db1-5c4a-4bb6-887d-f15e17f31e9b" providerId="ADAL" clId="{C1E3FFDE-1FD9-49AD-A734-B5C915447A34}" dt="2026-04-28T13:54:02.664" v="2105" actId="21"/>
          <ac:spMkLst>
            <pc:docMk/>
            <pc:sldMk cId="58185289" sldId="275"/>
            <ac:spMk id="5" creationId="{F9C78D8E-253C-2330-3293-7602B5A3F4CD}"/>
          </ac:spMkLst>
        </pc:spChg>
        <pc:spChg chg="mod">
          <ac:chgData name="Ladislav Vondrášek" userId="aa164db1-5c4a-4bb6-887d-f15e17f31e9b" providerId="ADAL" clId="{C1E3FFDE-1FD9-49AD-A734-B5C915447A34}" dt="2026-04-28T14:12:36.641" v="2191"/>
          <ac:spMkLst>
            <pc:docMk/>
            <pc:sldMk cId="58185289" sldId="275"/>
            <ac:spMk id="9" creationId="{84C37600-5BF0-1919-0689-3221C74ACD14}"/>
          </ac:spMkLst>
        </pc:spChg>
        <pc:spChg chg="mod">
          <ac:chgData name="Ladislav Vondrášek" userId="aa164db1-5c4a-4bb6-887d-f15e17f31e9b" providerId="ADAL" clId="{C1E3FFDE-1FD9-49AD-A734-B5C915447A34}" dt="2026-04-28T14:12:36.641" v="2191"/>
          <ac:spMkLst>
            <pc:docMk/>
            <pc:sldMk cId="58185289" sldId="275"/>
            <ac:spMk id="10" creationId="{F590DAF2-E69D-DA1C-807A-3E3DE46BC875}"/>
          </ac:spMkLst>
        </pc:spChg>
        <pc:spChg chg="mod">
          <ac:chgData name="Ladislav Vondrášek" userId="aa164db1-5c4a-4bb6-887d-f15e17f31e9b" providerId="ADAL" clId="{C1E3FFDE-1FD9-49AD-A734-B5C915447A34}" dt="2026-04-28T14:14:00.994" v="2196"/>
          <ac:spMkLst>
            <pc:docMk/>
            <pc:sldMk cId="58185289" sldId="275"/>
            <ac:spMk id="12" creationId="{2E0A5C42-D9A3-98F7-E0FC-4B22749236A8}"/>
          </ac:spMkLst>
        </pc:spChg>
        <pc:spChg chg="mod">
          <ac:chgData name="Ladislav Vondrášek" userId="aa164db1-5c4a-4bb6-887d-f15e17f31e9b" providerId="ADAL" clId="{C1E3FFDE-1FD9-49AD-A734-B5C915447A34}" dt="2026-04-28T14:14:00.994" v="2196"/>
          <ac:spMkLst>
            <pc:docMk/>
            <pc:sldMk cId="58185289" sldId="275"/>
            <ac:spMk id="13" creationId="{9C444BD5-CC79-5795-6BE4-70B98DFFCCAD}"/>
          </ac:spMkLst>
        </pc:spChg>
        <pc:spChg chg="add mod">
          <ac:chgData name="Ladislav Vondrášek" userId="aa164db1-5c4a-4bb6-887d-f15e17f31e9b" providerId="ADAL" clId="{C1E3FFDE-1FD9-49AD-A734-B5C915447A34}" dt="2026-04-28T14:14:11.110" v="2198"/>
          <ac:spMkLst>
            <pc:docMk/>
            <pc:sldMk cId="58185289" sldId="275"/>
            <ac:spMk id="14" creationId="{DA9C9CEF-1749-F9E5-603A-81FBE5CC5699}"/>
          </ac:spMkLst>
        </pc:spChg>
        <pc:grpChg chg="add mod">
          <ac:chgData name="Ladislav Vondrášek" userId="aa164db1-5c4a-4bb6-887d-f15e17f31e9b" providerId="ADAL" clId="{C1E3FFDE-1FD9-49AD-A734-B5C915447A34}" dt="2026-04-28T14:12:36.641" v="2191"/>
          <ac:grpSpMkLst>
            <pc:docMk/>
            <pc:sldMk cId="58185289" sldId="275"/>
            <ac:grpSpMk id="8" creationId="{170A12CE-5441-BDDE-F463-5C0FE80D838F}"/>
          </ac:grpSpMkLst>
        </pc:grpChg>
        <pc:grpChg chg="add mod">
          <ac:chgData name="Ladislav Vondrášek" userId="aa164db1-5c4a-4bb6-887d-f15e17f31e9b" providerId="ADAL" clId="{C1E3FFDE-1FD9-49AD-A734-B5C915447A34}" dt="2026-04-28T14:14:00.994" v="2196"/>
          <ac:grpSpMkLst>
            <pc:docMk/>
            <pc:sldMk cId="58185289" sldId="275"/>
            <ac:grpSpMk id="11" creationId="{51D983D8-BE84-EF81-2012-C78DAA9CBF52}"/>
          </ac:grpSpMkLst>
        </pc:grpChg>
        <pc:picChg chg="add del mod">
          <ac:chgData name="Ladislav Vondrášek" userId="aa164db1-5c4a-4bb6-887d-f15e17f31e9b" providerId="ADAL" clId="{C1E3FFDE-1FD9-49AD-A734-B5C915447A34}" dt="2026-04-28T13:54:05.547" v="2106" actId="478"/>
          <ac:picMkLst>
            <pc:docMk/>
            <pc:sldMk cId="58185289" sldId="275"/>
            <ac:picMk id="3" creationId="{D82A9BC6-4884-0868-F9EB-BEFBB7B72D4D}"/>
          </ac:picMkLst>
        </pc:picChg>
        <pc:picChg chg="add mod">
          <ac:chgData name="Ladislav Vondrášek" userId="aa164db1-5c4a-4bb6-887d-f15e17f31e9b" providerId="ADAL" clId="{C1E3FFDE-1FD9-49AD-A734-B5C915447A34}" dt="2026-04-28T13:54:55.161" v="2126" actId="14100"/>
          <ac:picMkLst>
            <pc:docMk/>
            <pc:sldMk cId="58185289" sldId="275"/>
            <ac:picMk id="7" creationId="{361129E4-1E6A-7395-B87A-A42D9CC49A6A}"/>
          </ac:picMkLst>
        </pc:picChg>
      </pc:sldChg>
      <pc:sldChg chg="addSp delSp modSp new mod ord modClrScheme chgLayout">
        <pc:chgData name="Ladislav Vondrášek" userId="aa164db1-5c4a-4bb6-887d-f15e17f31e9b" providerId="ADAL" clId="{C1E3FFDE-1FD9-49AD-A734-B5C915447A34}" dt="2026-04-28T14:15:44.621" v="2207"/>
        <pc:sldMkLst>
          <pc:docMk/>
          <pc:sldMk cId="2297268647" sldId="276"/>
        </pc:sldMkLst>
        <pc:spChg chg="add mod ord">
          <ac:chgData name="Ladislav Vondrášek" userId="aa164db1-5c4a-4bb6-887d-f15e17f31e9b" providerId="ADAL" clId="{C1E3FFDE-1FD9-49AD-A734-B5C915447A34}" dt="2026-04-28T13:52:00.242" v="2005" actId="14100"/>
          <ac:spMkLst>
            <pc:docMk/>
            <pc:sldMk cId="2297268647" sldId="276"/>
            <ac:spMk id="4" creationId="{0BEEE619-4B0E-2E7B-300B-3D45D8E30448}"/>
          </ac:spMkLst>
        </pc:spChg>
        <pc:spChg chg="add del mod ord">
          <ac:chgData name="Ladislav Vondrášek" userId="aa164db1-5c4a-4bb6-887d-f15e17f31e9b" providerId="ADAL" clId="{C1E3FFDE-1FD9-49AD-A734-B5C915447A34}" dt="2026-04-28T13:51:06.248" v="1962" actId="21"/>
          <ac:spMkLst>
            <pc:docMk/>
            <pc:sldMk cId="2297268647" sldId="276"/>
            <ac:spMk id="5" creationId="{AC28BB0C-D3A9-87D6-3A17-19372A0EFBE1}"/>
          </ac:spMkLst>
        </pc:spChg>
        <pc:spChg chg="add mod ord">
          <ac:chgData name="Ladislav Vondrášek" userId="aa164db1-5c4a-4bb6-887d-f15e17f31e9b" providerId="ADAL" clId="{C1E3FFDE-1FD9-49AD-A734-B5C915447A34}" dt="2026-04-28T14:14:57.944" v="2203" actId="14100"/>
          <ac:spMkLst>
            <pc:docMk/>
            <pc:sldMk cId="2297268647" sldId="276"/>
            <ac:spMk id="6" creationId="{2D29FE6B-8D74-B05A-9AF4-8C1EEC821F55}"/>
          </ac:spMkLst>
        </pc:spChg>
        <pc:spChg chg="mod">
          <ac:chgData name="Ladislav Vondrášek" userId="aa164db1-5c4a-4bb6-887d-f15e17f31e9b" providerId="ADAL" clId="{C1E3FFDE-1FD9-49AD-A734-B5C915447A34}" dt="2026-04-28T14:15:08.558" v="2204"/>
          <ac:spMkLst>
            <pc:docMk/>
            <pc:sldMk cId="2297268647" sldId="276"/>
            <ac:spMk id="8" creationId="{AEEBF51B-FB7C-098D-AE8F-F1DFDD69FF6C}"/>
          </ac:spMkLst>
        </pc:spChg>
        <pc:spChg chg="mod">
          <ac:chgData name="Ladislav Vondrášek" userId="aa164db1-5c4a-4bb6-887d-f15e17f31e9b" providerId="ADAL" clId="{C1E3FFDE-1FD9-49AD-A734-B5C915447A34}" dt="2026-04-28T14:15:08.558" v="2204"/>
          <ac:spMkLst>
            <pc:docMk/>
            <pc:sldMk cId="2297268647" sldId="276"/>
            <ac:spMk id="9" creationId="{99DED537-278B-2367-2BF3-8D6342817860}"/>
          </ac:spMkLst>
        </pc:spChg>
        <pc:spChg chg="mod">
          <ac:chgData name="Ladislav Vondrášek" userId="aa164db1-5c4a-4bb6-887d-f15e17f31e9b" providerId="ADAL" clId="{C1E3FFDE-1FD9-49AD-A734-B5C915447A34}" dt="2026-04-28T14:15:23.268" v="2205"/>
          <ac:spMkLst>
            <pc:docMk/>
            <pc:sldMk cId="2297268647" sldId="276"/>
            <ac:spMk id="11" creationId="{A85B0E3B-6F41-C901-AEBC-DC149D8F96AC}"/>
          </ac:spMkLst>
        </pc:spChg>
        <pc:spChg chg="mod">
          <ac:chgData name="Ladislav Vondrášek" userId="aa164db1-5c4a-4bb6-887d-f15e17f31e9b" providerId="ADAL" clId="{C1E3FFDE-1FD9-49AD-A734-B5C915447A34}" dt="2026-04-28T14:15:23.268" v="2205"/>
          <ac:spMkLst>
            <pc:docMk/>
            <pc:sldMk cId="2297268647" sldId="276"/>
            <ac:spMk id="12" creationId="{CCC96E7C-7ABF-80A4-9D3B-A259C097B7AE}"/>
          </ac:spMkLst>
        </pc:spChg>
        <pc:spChg chg="add mod">
          <ac:chgData name="Ladislav Vondrášek" userId="aa164db1-5c4a-4bb6-887d-f15e17f31e9b" providerId="ADAL" clId="{C1E3FFDE-1FD9-49AD-A734-B5C915447A34}" dt="2026-04-28T14:15:44.621" v="2207"/>
          <ac:spMkLst>
            <pc:docMk/>
            <pc:sldMk cId="2297268647" sldId="276"/>
            <ac:spMk id="13" creationId="{69CF44E8-79C3-23AD-E129-8CD1799B06A7}"/>
          </ac:spMkLst>
        </pc:spChg>
        <pc:grpChg chg="add mod">
          <ac:chgData name="Ladislav Vondrášek" userId="aa164db1-5c4a-4bb6-887d-f15e17f31e9b" providerId="ADAL" clId="{C1E3FFDE-1FD9-49AD-A734-B5C915447A34}" dt="2026-04-28T14:15:42.453" v="2206" actId="1076"/>
          <ac:grpSpMkLst>
            <pc:docMk/>
            <pc:sldMk cId="2297268647" sldId="276"/>
            <ac:grpSpMk id="7" creationId="{C7B9D37F-1D10-3715-63B3-3FF0427FA201}"/>
          </ac:grpSpMkLst>
        </pc:grpChg>
        <pc:grpChg chg="add mod">
          <ac:chgData name="Ladislav Vondrášek" userId="aa164db1-5c4a-4bb6-887d-f15e17f31e9b" providerId="ADAL" clId="{C1E3FFDE-1FD9-49AD-A734-B5C915447A34}" dt="2026-04-28T14:15:23.268" v="2205"/>
          <ac:grpSpMkLst>
            <pc:docMk/>
            <pc:sldMk cId="2297268647" sldId="276"/>
            <ac:grpSpMk id="10" creationId="{2430A5B7-EB68-D321-E21E-264FD4A1DABC}"/>
          </ac:grpSpMkLst>
        </pc:grpChg>
        <pc:picChg chg="add mod">
          <ac:chgData name="Ladislav Vondrášek" userId="aa164db1-5c4a-4bb6-887d-f15e17f31e9b" providerId="ADAL" clId="{C1E3FFDE-1FD9-49AD-A734-B5C915447A34}" dt="2026-04-28T13:51:55.714" v="2003" actId="1076"/>
          <ac:picMkLst>
            <pc:docMk/>
            <pc:sldMk cId="2297268647" sldId="276"/>
            <ac:picMk id="3" creationId="{0C92A99D-67DA-C722-0D9F-05E1721B70AA}"/>
          </ac:picMkLst>
        </pc:picChg>
      </pc:sldChg>
      <pc:sldChg chg="addSp delSp modSp new mod setBg modClrScheme chgLayout">
        <pc:chgData name="Ladislav Vondrášek" userId="aa164db1-5c4a-4bb6-887d-f15e17f31e9b" providerId="ADAL" clId="{C1E3FFDE-1FD9-49AD-A734-B5C915447A34}" dt="2026-04-28T18:13:20.522" v="3204" actId="14100"/>
        <pc:sldMkLst>
          <pc:docMk/>
          <pc:sldMk cId="3377755860" sldId="277"/>
        </pc:sldMkLst>
        <pc:spChg chg="add mod ord">
          <ac:chgData name="Ladislav Vondrášek" userId="aa164db1-5c4a-4bb6-887d-f15e17f31e9b" providerId="ADAL" clId="{C1E3FFDE-1FD9-49AD-A734-B5C915447A34}" dt="2026-04-28T14:11:45.187" v="2187"/>
          <ac:spMkLst>
            <pc:docMk/>
            <pc:sldMk cId="3377755860" sldId="277"/>
            <ac:spMk id="4" creationId="{AD1FFE92-743A-ACDF-E7FB-695CCBC6B239}"/>
          </ac:spMkLst>
        </pc:spChg>
        <pc:spChg chg="add del mod ord">
          <ac:chgData name="Ladislav Vondrášek" userId="aa164db1-5c4a-4bb6-887d-f15e17f31e9b" providerId="ADAL" clId="{C1E3FFDE-1FD9-49AD-A734-B5C915447A34}" dt="2026-04-28T14:11:05.509" v="2180" actId="21"/>
          <ac:spMkLst>
            <pc:docMk/>
            <pc:sldMk cId="3377755860" sldId="277"/>
            <ac:spMk id="5" creationId="{80DA6B9A-49E6-1329-3EF9-6997D4B543D3}"/>
          </ac:spMkLst>
        </pc:spChg>
        <pc:spChg chg="add del">
          <ac:chgData name="Ladislav Vondrášek" userId="aa164db1-5c4a-4bb6-887d-f15e17f31e9b" providerId="ADAL" clId="{C1E3FFDE-1FD9-49AD-A734-B5C915447A34}" dt="2026-04-28T14:12:27.192" v="2190" actId="22"/>
          <ac:spMkLst>
            <pc:docMk/>
            <pc:sldMk cId="3377755860" sldId="277"/>
            <ac:spMk id="7" creationId="{66C5C206-7A86-D604-BC75-B83854551994}"/>
          </ac:spMkLst>
        </pc:spChg>
        <pc:spChg chg="mod">
          <ac:chgData name="Ladislav Vondrášek" userId="aa164db1-5c4a-4bb6-887d-f15e17f31e9b" providerId="ADAL" clId="{C1E3FFDE-1FD9-49AD-A734-B5C915447A34}" dt="2026-04-28T14:13:07.327" v="2193"/>
          <ac:spMkLst>
            <pc:docMk/>
            <pc:sldMk cId="3377755860" sldId="277"/>
            <ac:spMk id="9" creationId="{E5E0BC8E-BD38-1BC6-7A7F-7E13C0C22866}"/>
          </ac:spMkLst>
        </pc:spChg>
        <pc:spChg chg="mod">
          <ac:chgData name="Ladislav Vondrášek" userId="aa164db1-5c4a-4bb6-887d-f15e17f31e9b" providerId="ADAL" clId="{C1E3FFDE-1FD9-49AD-A734-B5C915447A34}" dt="2026-04-28T14:13:07.327" v="2193"/>
          <ac:spMkLst>
            <pc:docMk/>
            <pc:sldMk cId="3377755860" sldId="277"/>
            <ac:spMk id="10" creationId="{32260B84-EC89-5234-B531-2A3A2D57F6CB}"/>
          </ac:spMkLst>
        </pc:spChg>
        <pc:spChg chg="add mod">
          <ac:chgData name="Ladislav Vondrášek" userId="aa164db1-5c4a-4bb6-887d-f15e17f31e9b" providerId="ADAL" clId="{C1E3FFDE-1FD9-49AD-A734-B5C915447A34}" dt="2026-04-28T14:13:43.584" v="2195"/>
          <ac:spMkLst>
            <pc:docMk/>
            <pc:sldMk cId="3377755860" sldId="277"/>
            <ac:spMk id="11" creationId="{6C9B3BD0-7C0A-3290-3C7B-D976C21661B2}"/>
          </ac:spMkLst>
        </pc:spChg>
        <pc:grpChg chg="add mod">
          <ac:chgData name="Ladislav Vondrášek" userId="aa164db1-5c4a-4bb6-887d-f15e17f31e9b" providerId="ADAL" clId="{C1E3FFDE-1FD9-49AD-A734-B5C915447A34}" dt="2026-04-28T14:13:07.327" v="2193"/>
          <ac:grpSpMkLst>
            <pc:docMk/>
            <pc:sldMk cId="3377755860" sldId="277"/>
            <ac:grpSpMk id="8" creationId="{D80E536C-114C-062E-4A26-3BACFFA150CA}"/>
          </ac:grpSpMkLst>
        </pc:grpChg>
        <pc:picChg chg="add del mod">
          <ac:chgData name="Ladislav Vondrášek" userId="aa164db1-5c4a-4bb6-887d-f15e17f31e9b" providerId="ADAL" clId="{C1E3FFDE-1FD9-49AD-A734-B5C915447A34}" dt="2026-04-28T18:13:00.389" v="3201" actId="478"/>
          <ac:picMkLst>
            <pc:docMk/>
            <pc:sldMk cId="3377755860" sldId="277"/>
            <ac:picMk id="3" creationId="{22C2F7F9-2067-DE1A-AC2B-F2F4D100A2E3}"/>
          </ac:picMkLst>
        </pc:picChg>
        <pc:picChg chg="add mod">
          <ac:chgData name="Ladislav Vondrášek" userId="aa164db1-5c4a-4bb6-887d-f15e17f31e9b" providerId="ADAL" clId="{C1E3FFDE-1FD9-49AD-A734-B5C915447A34}" dt="2026-04-28T18:13:20.522" v="3204" actId="14100"/>
          <ac:picMkLst>
            <pc:docMk/>
            <pc:sldMk cId="3377755860" sldId="277"/>
            <ac:picMk id="5" creationId="{5013F6C0-EA9F-164A-C6DD-A97747B380F7}"/>
          </ac:picMkLst>
        </pc:picChg>
      </pc:sldChg>
      <pc:sldChg chg="modSp new del mod">
        <pc:chgData name="Ladislav Vondrášek" userId="aa164db1-5c4a-4bb6-887d-f15e17f31e9b" providerId="ADAL" clId="{C1E3FFDE-1FD9-49AD-A734-B5C915447A34}" dt="2026-04-28T14:28:23.479" v="2647" actId="47"/>
        <pc:sldMkLst>
          <pc:docMk/>
          <pc:sldMk cId="1979354804" sldId="278"/>
        </pc:sldMkLst>
        <pc:spChg chg="mod">
          <ac:chgData name="Ladislav Vondrášek" userId="aa164db1-5c4a-4bb6-887d-f15e17f31e9b" providerId="ADAL" clId="{C1E3FFDE-1FD9-49AD-A734-B5C915447A34}" dt="2026-04-28T14:25:20.742" v="2646" actId="20577"/>
          <ac:spMkLst>
            <pc:docMk/>
            <pc:sldMk cId="1979354804" sldId="278"/>
            <ac:spMk id="2" creationId="{97D0EB9A-D19D-EB62-4047-0AA92A202DA0}"/>
          </ac:spMkLst>
        </pc:spChg>
      </pc:sldChg>
      <pc:sldChg chg="modSp new del mod">
        <pc:chgData name="Ladislav Vondrášek" userId="aa164db1-5c4a-4bb6-887d-f15e17f31e9b" providerId="ADAL" clId="{C1E3FFDE-1FD9-49AD-A734-B5C915447A34}" dt="2026-04-28T18:08:34.271" v="3194" actId="47"/>
        <pc:sldMkLst>
          <pc:docMk/>
          <pc:sldMk cId="2671284253" sldId="278"/>
        </pc:sldMkLst>
        <pc:spChg chg="mod">
          <ac:chgData name="Ladislav Vondrášek" userId="aa164db1-5c4a-4bb6-887d-f15e17f31e9b" providerId="ADAL" clId="{C1E3FFDE-1FD9-49AD-A734-B5C915447A34}" dt="2026-04-28T17:56:56.226" v="2745" actId="20577"/>
          <ac:spMkLst>
            <pc:docMk/>
            <pc:sldMk cId="2671284253" sldId="278"/>
            <ac:spMk id="2" creationId="{C479FE84-7C6A-03B8-AA36-C573C7682C98}"/>
          </ac:spMkLst>
        </pc:spChg>
        <pc:spChg chg="mod">
          <ac:chgData name="Ladislav Vondrášek" userId="aa164db1-5c4a-4bb6-887d-f15e17f31e9b" providerId="ADAL" clId="{C1E3FFDE-1FD9-49AD-A734-B5C915447A34}" dt="2026-04-28T18:07:14.483" v="3189" actId="207"/>
          <ac:spMkLst>
            <pc:docMk/>
            <pc:sldMk cId="2671284253" sldId="278"/>
            <ac:spMk id="3" creationId="{CFEA9462-20B6-CB33-FE79-D1961DF39010}"/>
          </ac:spMkLst>
        </pc:spChg>
      </pc:sldChg>
      <pc:sldChg chg="addSp modSp new mod">
        <pc:chgData name="Ladislav Vondrášek" userId="aa164db1-5c4a-4bb6-887d-f15e17f31e9b" providerId="ADAL" clId="{C1E3FFDE-1FD9-49AD-A734-B5C915447A34}" dt="2026-04-28T18:06:39.848" v="3186" actId="20577"/>
        <pc:sldMkLst>
          <pc:docMk/>
          <pc:sldMk cId="1144705699" sldId="279"/>
        </pc:sldMkLst>
        <pc:spChg chg="mod">
          <ac:chgData name="Ladislav Vondrášek" userId="aa164db1-5c4a-4bb6-887d-f15e17f31e9b" providerId="ADAL" clId="{C1E3FFDE-1FD9-49AD-A734-B5C915447A34}" dt="2026-04-28T18:06:36.552" v="3185" actId="20577"/>
          <ac:spMkLst>
            <pc:docMk/>
            <pc:sldMk cId="1144705699" sldId="279"/>
            <ac:spMk id="2" creationId="{9FCDD27E-DD42-4A08-0E98-A8B197449B55}"/>
          </ac:spMkLst>
        </pc:spChg>
        <pc:spChg chg="mod">
          <ac:chgData name="Ladislav Vondrášek" userId="aa164db1-5c4a-4bb6-887d-f15e17f31e9b" providerId="ADAL" clId="{C1E3FFDE-1FD9-49AD-A734-B5C915447A34}" dt="2026-04-28T18:06:39.848" v="3186" actId="20577"/>
          <ac:spMkLst>
            <pc:docMk/>
            <pc:sldMk cId="1144705699" sldId="279"/>
            <ac:spMk id="3" creationId="{3462CF87-43EB-016F-CE1A-D47CC6BB6F02}"/>
          </ac:spMkLst>
        </pc:spChg>
        <pc:spChg chg="mod">
          <ac:chgData name="Ladislav Vondrášek" userId="aa164db1-5c4a-4bb6-887d-f15e17f31e9b" providerId="ADAL" clId="{C1E3FFDE-1FD9-49AD-A734-B5C915447A34}" dt="2026-04-28T18:05:58.363" v="3179"/>
          <ac:spMkLst>
            <pc:docMk/>
            <pc:sldMk cId="1144705699" sldId="279"/>
            <ac:spMk id="5" creationId="{EDB506D6-ED7A-D4CF-2E1C-C19FA3C81837}"/>
          </ac:spMkLst>
        </pc:spChg>
        <pc:spChg chg="mod">
          <ac:chgData name="Ladislav Vondrášek" userId="aa164db1-5c4a-4bb6-887d-f15e17f31e9b" providerId="ADAL" clId="{C1E3FFDE-1FD9-49AD-A734-B5C915447A34}" dt="2026-04-28T18:05:58.363" v="3179"/>
          <ac:spMkLst>
            <pc:docMk/>
            <pc:sldMk cId="1144705699" sldId="279"/>
            <ac:spMk id="6" creationId="{91BD8E6B-1C18-3C52-AA31-3671B1F082A2}"/>
          </ac:spMkLst>
        </pc:spChg>
        <pc:spChg chg="add mod">
          <ac:chgData name="Ladislav Vondrášek" userId="aa164db1-5c4a-4bb6-887d-f15e17f31e9b" providerId="ADAL" clId="{C1E3FFDE-1FD9-49AD-A734-B5C915447A34}" dt="2026-04-28T18:06:24.719" v="3183"/>
          <ac:spMkLst>
            <pc:docMk/>
            <pc:sldMk cId="1144705699" sldId="279"/>
            <ac:spMk id="7" creationId="{6FE35630-DCC0-A7D9-7AC6-E73019930663}"/>
          </ac:spMkLst>
        </pc:spChg>
        <pc:grpChg chg="add mod">
          <ac:chgData name="Ladislav Vondrášek" userId="aa164db1-5c4a-4bb6-887d-f15e17f31e9b" providerId="ADAL" clId="{C1E3FFDE-1FD9-49AD-A734-B5C915447A34}" dt="2026-04-28T18:05:58.363" v="3179"/>
          <ac:grpSpMkLst>
            <pc:docMk/>
            <pc:sldMk cId="1144705699" sldId="279"/>
            <ac:grpSpMk id="4" creationId="{9D9745F2-5B88-9B39-F572-987A1259D45D}"/>
          </ac:grpSpMkLst>
        </pc:grpChg>
      </pc:sldChg>
      <pc:sldChg chg="modSp new del mod">
        <pc:chgData name="Ladislav Vondrášek" userId="aa164db1-5c4a-4bb6-887d-f15e17f31e9b" providerId="ADAL" clId="{C1E3FFDE-1FD9-49AD-A734-B5C915447A34}" dt="2026-04-28T14:28:25.361" v="2648" actId="47"/>
        <pc:sldMkLst>
          <pc:docMk/>
          <pc:sldMk cId="3874010036" sldId="279"/>
        </pc:sldMkLst>
        <pc:spChg chg="mod">
          <ac:chgData name="Ladislav Vondrášek" userId="aa164db1-5c4a-4bb6-887d-f15e17f31e9b" providerId="ADAL" clId="{C1E3FFDE-1FD9-49AD-A734-B5C915447A34}" dt="2026-04-28T14:25:01.561" v="2634" actId="20577"/>
          <ac:spMkLst>
            <pc:docMk/>
            <pc:sldMk cId="3874010036" sldId="279"/>
            <ac:spMk id="2" creationId="{4A7860CF-809F-49D6-52AA-3449EABDD1F6}"/>
          </ac:spMkLst>
        </pc:spChg>
      </pc:sldChg>
      <pc:sldChg chg="modSp add mod">
        <pc:chgData name="Ladislav Vondrášek" userId="aa164db1-5c4a-4bb6-887d-f15e17f31e9b" providerId="ADAL" clId="{C1E3FFDE-1FD9-49AD-A734-B5C915447A34}" dt="2026-04-28T18:08:19.564" v="3193" actId="207"/>
        <pc:sldMkLst>
          <pc:docMk/>
          <pc:sldMk cId="0" sldId="282"/>
        </pc:sldMkLst>
        <pc:spChg chg="mod">
          <ac:chgData name="Ladislav Vondrášek" userId="aa164db1-5c4a-4bb6-887d-f15e17f31e9b" providerId="ADAL" clId="{C1E3FFDE-1FD9-49AD-A734-B5C915447A34}" dt="2026-04-28T18:08:19.564" v="3193" actId="207"/>
          <ac:spMkLst>
            <pc:docMk/>
            <pc:sldMk cId="0" sldId="282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0.svg"/><Relationship Id="rId4" Type="http://schemas.openxmlformats.org/officeDocument/2006/relationships/image" Target="../media/image2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974764" y="-207071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94B5EE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1893649" y="580047"/>
            <a:ext cx="6086957" cy="9023371"/>
          </a:xfrm>
          <a:custGeom>
            <a:avLst/>
            <a:gdLst/>
            <a:ahLst/>
            <a:cxnLst/>
            <a:rect l="l" t="t" r="r" b="b"/>
            <a:pathLst>
              <a:path w="6086957" h="9023371">
                <a:moveTo>
                  <a:pt x="0" y="0"/>
                </a:moveTo>
                <a:lnTo>
                  <a:pt x="6086957" y="0"/>
                </a:lnTo>
                <a:lnTo>
                  <a:pt x="6086957" y="9023371"/>
                </a:lnTo>
                <a:lnTo>
                  <a:pt x="0" y="90233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87" r="-6402" b="-487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6" name="Group 6"/>
          <p:cNvGrpSpPr/>
          <p:nvPr/>
        </p:nvGrpSpPr>
        <p:grpSpPr>
          <a:xfrm>
            <a:off x="-1543050" y="-558218"/>
            <a:ext cx="3084934" cy="11299900"/>
            <a:chOff x="0" y="0"/>
            <a:chExt cx="812493" cy="297610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493" cy="2976105"/>
            </a:xfrm>
            <a:custGeom>
              <a:avLst/>
              <a:gdLst/>
              <a:ahLst/>
              <a:cxnLst/>
              <a:rect l="l" t="t" r="r" b="b"/>
              <a:pathLst>
                <a:path w="812493" h="2976105">
                  <a:moveTo>
                    <a:pt x="0" y="0"/>
                  </a:moveTo>
                  <a:lnTo>
                    <a:pt x="812493" y="0"/>
                  </a:lnTo>
                  <a:lnTo>
                    <a:pt x="812493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5A82C8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812493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26312" cy="7300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-2777871" y="-207071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3"/>
                </a:lnTo>
                <a:lnTo>
                  <a:pt x="0" y="208323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3" name="Freeform 13"/>
          <p:cNvSpPr/>
          <p:nvPr/>
        </p:nvSpPr>
        <p:spPr>
          <a:xfrm>
            <a:off x="17410068" y="9258300"/>
            <a:ext cx="712294" cy="865926"/>
          </a:xfrm>
          <a:custGeom>
            <a:avLst/>
            <a:gdLst/>
            <a:ahLst/>
            <a:cxnLst/>
            <a:rect l="l" t="t" r="r" b="b"/>
            <a:pathLst>
              <a:path w="712294" h="865926">
                <a:moveTo>
                  <a:pt x="0" y="0"/>
                </a:moveTo>
                <a:lnTo>
                  <a:pt x="712294" y="0"/>
                </a:lnTo>
                <a:lnTo>
                  <a:pt x="712294" y="865926"/>
                </a:lnTo>
                <a:lnTo>
                  <a:pt x="0" y="86592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0000"/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4" name="TextBox 14"/>
          <p:cNvSpPr txBox="1"/>
          <p:nvPr/>
        </p:nvSpPr>
        <p:spPr>
          <a:xfrm>
            <a:off x="2340544" y="1904737"/>
            <a:ext cx="9835561" cy="1343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500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ZPRÁVA RADY </a:t>
            </a:r>
          </a:p>
          <a:p>
            <a:pPr algn="l">
              <a:lnSpc>
                <a:spcPts val="4800"/>
              </a:lnSpc>
            </a:pPr>
            <a:r>
              <a:rPr lang="en-US" sz="500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PLEMENNÉ KNIHY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340544" y="9108223"/>
            <a:ext cx="8553855" cy="460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spc="124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Větrný Jeníkov 29.04.2026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340544" y="5904682"/>
            <a:ext cx="6422456" cy="2527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500"/>
              </a:lnSpc>
              <a:spcBef>
                <a:spcPct val="0"/>
              </a:spcBef>
            </a:pPr>
            <a:r>
              <a:rPr lang="en-US" sz="5000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ROZBOR PLNĚNÍ </a:t>
            </a:r>
          </a:p>
          <a:p>
            <a:pPr algn="l">
              <a:lnSpc>
                <a:spcPts val="6500"/>
              </a:lnSpc>
              <a:spcBef>
                <a:spcPct val="0"/>
              </a:spcBef>
            </a:pPr>
            <a:r>
              <a:rPr lang="en-US" sz="5000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ŠLECHTITELSKÉHO</a:t>
            </a:r>
          </a:p>
          <a:p>
            <a:pPr algn="l">
              <a:lnSpc>
                <a:spcPts val="6500"/>
              </a:lnSpc>
              <a:spcBef>
                <a:spcPct val="0"/>
              </a:spcBef>
            </a:pPr>
            <a:r>
              <a:rPr lang="en-US" sz="5000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PROGRAMU 2025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340544" y="3720282"/>
            <a:ext cx="7429874" cy="1708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00"/>
              </a:lnSpc>
              <a:spcBef>
                <a:spcPct val="0"/>
              </a:spcBef>
            </a:pPr>
            <a:r>
              <a:rPr lang="en-US" sz="500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ZPRÁVA ŠLECHTITELSKÉ KOMISE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2263521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9" name="Group 9"/>
          <p:cNvGrpSpPr/>
          <p:nvPr/>
        </p:nvGrpSpPr>
        <p:grpSpPr>
          <a:xfrm>
            <a:off x="13319161" y="2145857"/>
            <a:ext cx="2223718" cy="2218402"/>
            <a:chOff x="0" y="0"/>
            <a:chExt cx="2409120" cy="240336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409190" cy="2403348"/>
            </a:xfrm>
            <a:custGeom>
              <a:avLst/>
              <a:gdLst/>
              <a:ahLst/>
              <a:cxnLst/>
              <a:rect l="l" t="t" r="r" b="b"/>
              <a:pathLst>
                <a:path w="2409190" h="2403348">
                  <a:moveTo>
                    <a:pt x="0" y="1201674"/>
                  </a:moveTo>
                  <a:cubicBezTo>
                    <a:pt x="0" y="537972"/>
                    <a:pt x="539242" y="0"/>
                    <a:pt x="1204595" y="0"/>
                  </a:cubicBezTo>
                  <a:cubicBezTo>
                    <a:pt x="1869948" y="0"/>
                    <a:pt x="2409190" y="537972"/>
                    <a:pt x="2409190" y="1201674"/>
                  </a:cubicBezTo>
                  <a:cubicBezTo>
                    <a:pt x="2409190" y="1865376"/>
                    <a:pt x="1869948" y="2403348"/>
                    <a:pt x="1204595" y="2403348"/>
                  </a:cubicBezTo>
                  <a:cubicBezTo>
                    <a:pt x="539242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656564" y="3913002"/>
            <a:ext cx="507082" cy="515722"/>
            <a:chOff x="0" y="0"/>
            <a:chExt cx="549360" cy="558720"/>
          </a:xfrm>
        </p:grpSpPr>
        <p:sp>
          <p:nvSpPr>
            <p:cNvPr id="12" name="Freeform 12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797458" y="7124966"/>
            <a:ext cx="219315" cy="216656"/>
            <a:chOff x="0" y="0"/>
            <a:chExt cx="237600" cy="23472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7372409" y="7124966"/>
            <a:ext cx="219979" cy="216656"/>
            <a:chOff x="0" y="0"/>
            <a:chExt cx="238320" cy="23472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38252" cy="234696"/>
            </a:xfrm>
            <a:custGeom>
              <a:avLst/>
              <a:gdLst/>
              <a:ahLst/>
              <a:cxnLst/>
              <a:rect l="l" t="t" r="r" b="b"/>
              <a:pathLst>
                <a:path w="238252" h="234696">
                  <a:moveTo>
                    <a:pt x="0" y="117348"/>
                  </a:moveTo>
                  <a:cubicBezTo>
                    <a:pt x="0" y="52578"/>
                    <a:pt x="53340" y="0"/>
                    <a:pt x="119126" y="0"/>
                  </a:cubicBezTo>
                  <a:cubicBezTo>
                    <a:pt x="184912" y="0"/>
                    <a:pt x="238252" y="52578"/>
                    <a:pt x="238252" y="117348"/>
                  </a:cubicBezTo>
                  <a:cubicBezTo>
                    <a:pt x="238252" y="182118"/>
                    <a:pt x="184912" y="234696"/>
                    <a:pt x="119126" y="234696"/>
                  </a:cubicBezTo>
                  <a:cubicBezTo>
                    <a:pt x="53340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846302" y="2145857"/>
            <a:ext cx="2224383" cy="2218402"/>
            <a:chOff x="0" y="0"/>
            <a:chExt cx="2409840" cy="240336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409952" cy="2403348"/>
            </a:xfrm>
            <a:custGeom>
              <a:avLst/>
              <a:gdLst/>
              <a:ahLst/>
              <a:cxnLst/>
              <a:rect l="l" t="t" r="r" b="b"/>
              <a:pathLst>
                <a:path w="2409952" h="2403348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226199" y="3913002"/>
            <a:ext cx="507082" cy="515722"/>
            <a:chOff x="0" y="0"/>
            <a:chExt cx="549360" cy="558720"/>
          </a:xfrm>
        </p:grpSpPr>
        <p:sp>
          <p:nvSpPr>
            <p:cNvPr id="21" name="Freeform 21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2800448" y="4062535"/>
            <a:ext cx="219315" cy="216656"/>
            <a:chOff x="0" y="0"/>
            <a:chExt cx="237600" cy="23472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7373074" y="4062535"/>
            <a:ext cx="219315" cy="216656"/>
            <a:chOff x="0" y="0"/>
            <a:chExt cx="237600" cy="23472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27" name="Freeform 27"/>
          <p:cNvSpPr/>
          <p:nvPr/>
        </p:nvSpPr>
        <p:spPr>
          <a:xfrm>
            <a:off x="8795553" y="4986063"/>
            <a:ext cx="1155445" cy="800146"/>
          </a:xfrm>
          <a:custGeom>
            <a:avLst/>
            <a:gdLst/>
            <a:ahLst/>
            <a:cxnLst/>
            <a:rect l="l" t="t" r="r" b="b"/>
            <a:pathLst>
              <a:path w="1155445" h="800146">
                <a:moveTo>
                  <a:pt x="0" y="0"/>
                </a:moveTo>
                <a:lnTo>
                  <a:pt x="1155445" y="0"/>
                </a:lnTo>
                <a:lnTo>
                  <a:pt x="1155445" y="800146"/>
                </a:lnTo>
                <a:lnTo>
                  <a:pt x="0" y="80014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28" name="Group 28"/>
          <p:cNvGrpSpPr/>
          <p:nvPr/>
        </p:nvGrpSpPr>
        <p:grpSpPr>
          <a:xfrm>
            <a:off x="7041443" y="2547270"/>
            <a:ext cx="6306960" cy="6309618"/>
            <a:chOff x="0" y="0"/>
            <a:chExt cx="6832800" cy="6835680"/>
          </a:xfrm>
        </p:grpSpPr>
        <p:sp>
          <p:nvSpPr>
            <p:cNvPr id="29" name="Freeform 29"/>
            <p:cNvSpPr/>
            <p:nvPr/>
          </p:nvSpPr>
          <p:spPr>
            <a:xfrm>
              <a:off x="0" y="508"/>
              <a:ext cx="6832726" cy="6835140"/>
            </a:xfrm>
            <a:custGeom>
              <a:avLst/>
              <a:gdLst/>
              <a:ahLst/>
              <a:cxnLst/>
              <a:rect l="l" t="t" r="r" b="b"/>
              <a:pathLst>
                <a:path w="6832726" h="6835140">
                  <a:moveTo>
                    <a:pt x="3408807" y="6835140"/>
                  </a:moveTo>
                  <a:cubicBezTo>
                    <a:pt x="3385947" y="6835140"/>
                    <a:pt x="3370707" y="6812280"/>
                    <a:pt x="3370707" y="6797040"/>
                  </a:cubicBezTo>
                  <a:cubicBezTo>
                    <a:pt x="3370707" y="6774180"/>
                    <a:pt x="3385947" y="6758940"/>
                    <a:pt x="3408807" y="6758940"/>
                  </a:cubicBezTo>
                  <a:cubicBezTo>
                    <a:pt x="3424047" y="6758940"/>
                    <a:pt x="3446907" y="6774180"/>
                    <a:pt x="3446907" y="6797040"/>
                  </a:cubicBezTo>
                  <a:cubicBezTo>
                    <a:pt x="3446907" y="6812280"/>
                    <a:pt x="3424047" y="6835140"/>
                    <a:pt x="3408807" y="6835140"/>
                  </a:cubicBezTo>
                  <a:close/>
                  <a:moveTo>
                    <a:pt x="3584194" y="6789420"/>
                  </a:moveTo>
                  <a:cubicBezTo>
                    <a:pt x="3584194" y="6766560"/>
                    <a:pt x="3599434" y="6751320"/>
                    <a:pt x="3614674" y="6751320"/>
                  </a:cubicBezTo>
                  <a:cubicBezTo>
                    <a:pt x="3637534" y="6751320"/>
                    <a:pt x="3660394" y="6766560"/>
                    <a:pt x="3660394" y="6789420"/>
                  </a:cubicBezTo>
                  <a:cubicBezTo>
                    <a:pt x="3660394" y="6804660"/>
                    <a:pt x="3645154" y="6827520"/>
                    <a:pt x="3622294" y="6827520"/>
                  </a:cubicBezTo>
                  <a:cubicBezTo>
                    <a:pt x="3599434" y="6827520"/>
                    <a:pt x="3584194" y="6812280"/>
                    <a:pt x="3584194" y="6789420"/>
                  </a:cubicBezTo>
                  <a:close/>
                  <a:moveTo>
                    <a:pt x="3187700" y="6827520"/>
                  </a:moveTo>
                  <a:cubicBezTo>
                    <a:pt x="3172460" y="6827520"/>
                    <a:pt x="3149600" y="6804660"/>
                    <a:pt x="3157220" y="6781800"/>
                  </a:cubicBezTo>
                  <a:cubicBezTo>
                    <a:pt x="3157220" y="6766560"/>
                    <a:pt x="3172460" y="6751320"/>
                    <a:pt x="3195320" y="6751320"/>
                  </a:cubicBezTo>
                  <a:cubicBezTo>
                    <a:pt x="3218180" y="6751320"/>
                    <a:pt x="3233420" y="6766560"/>
                    <a:pt x="3233420" y="6789420"/>
                  </a:cubicBezTo>
                  <a:cubicBezTo>
                    <a:pt x="3225800" y="6812280"/>
                    <a:pt x="3210560" y="6827520"/>
                    <a:pt x="3195320" y="6827520"/>
                  </a:cubicBezTo>
                  <a:cubicBezTo>
                    <a:pt x="3195320" y="6827520"/>
                    <a:pt x="3187700" y="6827520"/>
                    <a:pt x="3187700" y="6827520"/>
                  </a:cubicBezTo>
                  <a:close/>
                  <a:moveTo>
                    <a:pt x="3797808" y="6774053"/>
                  </a:moveTo>
                  <a:cubicBezTo>
                    <a:pt x="3790188" y="6751193"/>
                    <a:pt x="3805428" y="6735953"/>
                    <a:pt x="3828288" y="6728333"/>
                  </a:cubicBezTo>
                  <a:cubicBezTo>
                    <a:pt x="3851148" y="6728333"/>
                    <a:pt x="3866388" y="6743573"/>
                    <a:pt x="3874008" y="6766433"/>
                  </a:cubicBezTo>
                  <a:cubicBezTo>
                    <a:pt x="3874008" y="6781673"/>
                    <a:pt x="3858768" y="6804533"/>
                    <a:pt x="3835908" y="6804533"/>
                  </a:cubicBezTo>
                  <a:cubicBezTo>
                    <a:pt x="3813048" y="6804533"/>
                    <a:pt x="3797808" y="6789293"/>
                    <a:pt x="3797808" y="6774053"/>
                  </a:cubicBezTo>
                  <a:close/>
                  <a:moveTo>
                    <a:pt x="2974213" y="6804533"/>
                  </a:moveTo>
                  <a:cubicBezTo>
                    <a:pt x="2951353" y="6804533"/>
                    <a:pt x="2936113" y="6781673"/>
                    <a:pt x="2943733" y="6758813"/>
                  </a:cubicBezTo>
                  <a:cubicBezTo>
                    <a:pt x="2943733" y="6743573"/>
                    <a:pt x="2966593" y="6728333"/>
                    <a:pt x="2981833" y="6728333"/>
                  </a:cubicBezTo>
                  <a:cubicBezTo>
                    <a:pt x="3004693" y="6728333"/>
                    <a:pt x="3019933" y="6751193"/>
                    <a:pt x="3019933" y="6774053"/>
                  </a:cubicBezTo>
                  <a:cubicBezTo>
                    <a:pt x="3012313" y="6789293"/>
                    <a:pt x="2997073" y="6804533"/>
                    <a:pt x="2981833" y="6804533"/>
                  </a:cubicBezTo>
                  <a:cubicBezTo>
                    <a:pt x="2974213" y="6804533"/>
                    <a:pt x="2974213" y="6804533"/>
                    <a:pt x="2974213" y="6804533"/>
                  </a:cubicBezTo>
                  <a:close/>
                  <a:moveTo>
                    <a:pt x="4011295" y="6743446"/>
                  </a:moveTo>
                  <a:cubicBezTo>
                    <a:pt x="4003675" y="6720586"/>
                    <a:pt x="4018915" y="6705346"/>
                    <a:pt x="4041775" y="6697726"/>
                  </a:cubicBezTo>
                  <a:cubicBezTo>
                    <a:pt x="4057015" y="6697726"/>
                    <a:pt x="4079875" y="6705346"/>
                    <a:pt x="4079875" y="6728206"/>
                  </a:cubicBezTo>
                  <a:cubicBezTo>
                    <a:pt x="4087495" y="6751066"/>
                    <a:pt x="4072255" y="6766306"/>
                    <a:pt x="4049395" y="6773926"/>
                  </a:cubicBezTo>
                  <a:cubicBezTo>
                    <a:pt x="4049395" y="6773926"/>
                    <a:pt x="4049395" y="6773926"/>
                    <a:pt x="4041775" y="6773926"/>
                  </a:cubicBezTo>
                  <a:cubicBezTo>
                    <a:pt x="4026535" y="6773926"/>
                    <a:pt x="4011295" y="6758686"/>
                    <a:pt x="4011295" y="6743446"/>
                  </a:cubicBezTo>
                  <a:close/>
                  <a:moveTo>
                    <a:pt x="2760599" y="6766306"/>
                  </a:moveTo>
                  <a:cubicBezTo>
                    <a:pt x="2737739" y="6766306"/>
                    <a:pt x="2730119" y="6743446"/>
                    <a:pt x="2730119" y="6728206"/>
                  </a:cubicBezTo>
                  <a:cubicBezTo>
                    <a:pt x="2737739" y="6705346"/>
                    <a:pt x="2752979" y="6690106"/>
                    <a:pt x="2775839" y="6697726"/>
                  </a:cubicBezTo>
                  <a:cubicBezTo>
                    <a:pt x="2798699" y="6697726"/>
                    <a:pt x="2806319" y="6720586"/>
                    <a:pt x="2806319" y="6735826"/>
                  </a:cubicBezTo>
                  <a:cubicBezTo>
                    <a:pt x="2798699" y="6758686"/>
                    <a:pt x="2783459" y="6773926"/>
                    <a:pt x="2768219" y="6773926"/>
                  </a:cubicBezTo>
                  <a:cubicBezTo>
                    <a:pt x="2768219" y="6773926"/>
                    <a:pt x="2760599" y="6773926"/>
                    <a:pt x="2760599" y="6766306"/>
                  </a:cubicBezTo>
                  <a:close/>
                  <a:moveTo>
                    <a:pt x="4217162" y="6697599"/>
                  </a:moveTo>
                  <a:cubicBezTo>
                    <a:pt x="4209542" y="6682359"/>
                    <a:pt x="4224782" y="6659499"/>
                    <a:pt x="4247642" y="6651879"/>
                  </a:cubicBezTo>
                  <a:cubicBezTo>
                    <a:pt x="4262882" y="6644259"/>
                    <a:pt x="4285742" y="6659499"/>
                    <a:pt x="4293362" y="6682359"/>
                  </a:cubicBezTo>
                  <a:cubicBezTo>
                    <a:pt x="4293362" y="6697599"/>
                    <a:pt x="4285742" y="6720459"/>
                    <a:pt x="4262882" y="6728079"/>
                  </a:cubicBezTo>
                  <a:cubicBezTo>
                    <a:pt x="4262882" y="6728079"/>
                    <a:pt x="4255262" y="6728079"/>
                    <a:pt x="4255262" y="6728079"/>
                  </a:cubicBezTo>
                  <a:cubicBezTo>
                    <a:pt x="4240022" y="6728079"/>
                    <a:pt x="4224782" y="6712839"/>
                    <a:pt x="4217162" y="6697599"/>
                  </a:cubicBezTo>
                  <a:close/>
                  <a:moveTo>
                    <a:pt x="2547112" y="6720459"/>
                  </a:moveTo>
                  <a:cubicBezTo>
                    <a:pt x="2531872" y="6712839"/>
                    <a:pt x="2516632" y="6697599"/>
                    <a:pt x="2524252" y="6674739"/>
                  </a:cubicBezTo>
                  <a:cubicBezTo>
                    <a:pt x="2524252" y="6651879"/>
                    <a:pt x="2547112" y="6644259"/>
                    <a:pt x="2569972" y="6644259"/>
                  </a:cubicBezTo>
                  <a:cubicBezTo>
                    <a:pt x="2585212" y="6651879"/>
                    <a:pt x="2600452" y="6674739"/>
                    <a:pt x="2592832" y="6697726"/>
                  </a:cubicBezTo>
                  <a:cubicBezTo>
                    <a:pt x="2592832" y="6712966"/>
                    <a:pt x="2577592" y="6720586"/>
                    <a:pt x="2562352" y="6720586"/>
                  </a:cubicBezTo>
                  <a:cubicBezTo>
                    <a:pt x="2554732" y="6720586"/>
                    <a:pt x="2554732" y="6720586"/>
                    <a:pt x="2547112" y="6720586"/>
                  </a:cubicBezTo>
                  <a:close/>
                  <a:moveTo>
                    <a:pt x="4423029" y="6644259"/>
                  </a:moveTo>
                  <a:cubicBezTo>
                    <a:pt x="4415409" y="6621399"/>
                    <a:pt x="4430649" y="6598539"/>
                    <a:pt x="4445889" y="6590792"/>
                  </a:cubicBezTo>
                  <a:cubicBezTo>
                    <a:pt x="4468749" y="6590792"/>
                    <a:pt x="4491609" y="6598412"/>
                    <a:pt x="4499229" y="6621272"/>
                  </a:cubicBezTo>
                  <a:cubicBezTo>
                    <a:pt x="4499229" y="6636512"/>
                    <a:pt x="4491609" y="6659372"/>
                    <a:pt x="4468749" y="6666992"/>
                  </a:cubicBezTo>
                  <a:cubicBezTo>
                    <a:pt x="4468749" y="6666992"/>
                    <a:pt x="4461129" y="6666992"/>
                    <a:pt x="4461129" y="6666992"/>
                  </a:cubicBezTo>
                  <a:cubicBezTo>
                    <a:pt x="4445889" y="6666992"/>
                    <a:pt x="4430649" y="6659372"/>
                    <a:pt x="4423029" y="6644132"/>
                  </a:cubicBezTo>
                  <a:close/>
                  <a:moveTo>
                    <a:pt x="2341118" y="6659372"/>
                  </a:moveTo>
                  <a:cubicBezTo>
                    <a:pt x="2318258" y="6651752"/>
                    <a:pt x="2310638" y="6628892"/>
                    <a:pt x="2318258" y="6613652"/>
                  </a:cubicBezTo>
                  <a:cubicBezTo>
                    <a:pt x="2325878" y="6590792"/>
                    <a:pt x="2348738" y="6583172"/>
                    <a:pt x="2363978" y="6590792"/>
                  </a:cubicBezTo>
                  <a:cubicBezTo>
                    <a:pt x="2386838" y="6590792"/>
                    <a:pt x="2394458" y="6613652"/>
                    <a:pt x="2386838" y="6636512"/>
                  </a:cubicBezTo>
                  <a:cubicBezTo>
                    <a:pt x="2386838" y="6651752"/>
                    <a:pt x="2371598" y="6659372"/>
                    <a:pt x="2356358" y="6659372"/>
                  </a:cubicBezTo>
                  <a:cubicBezTo>
                    <a:pt x="2348738" y="6659372"/>
                    <a:pt x="2348738" y="6659372"/>
                    <a:pt x="2341118" y="6659372"/>
                  </a:cubicBezTo>
                  <a:close/>
                  <a:moveTo>
                    <a:pt x="4628896" y="6567805"/>
                  </a:moveTo>
                  <a:cubicBezTo>
                    <a:pt x="4621276" y="6552565"/>
                    <a:pt x="4628896" y="6529705"/>
                    <a:pt x="4644136" y="6522085"/>
                  </a:cubicBezTo>
                  <a:cubicBezTo>
                    <a:pt x="4666996" y="6514465"/>
                    <a:pt x="4689856" y="6522085"/>
                    <a:pt x="4697476" y="6544945"/>
                  </a:cubicBezTo>
                  <a:cubicBezTo>
                    <a:pt x="4705096" y="6560185"/>
                    <a:pt x="4697476" y="6583045"/>
                    <a:pt x="4674616" y="6590665"/>
                  </a:cubicBezTo>
                  <a:cubicBezTo>
                    <a:pt x="4674616" y="6590665"/>
                    <a:pt x="4666996" y="6598285"/>
                    <a:pt x="4659376" y="6598285"/>
                  </a:cubicBezTo>
                  <a:cubicBezTo>
                    <a:pt x="4644136" y="6598285"/>
                    <a:pt x="4628896" y="6583045"/>
                    <a:pt x="4628896" y="6567805"/>
                  </a:cubicBezTo>
                  <a:close/>
                  <a:moveTo>
                    <a:pt x="2135251" y="6583045"/>
                  </a:moveTo>
                  <a:cubicBezTo>
                    <a:pt x="2120011" y="6575425"/>
                    <a:pt x="2112391" y="6552565"/>
                    <a:pt x="2120011" y="6537325"/>
                  </a:cubicBezTo>
                  <a:cubicBezTo>
                    <a:pt x="2127631" y="6514465"/>
                    <a:pt x="2150491" y="6506845"/>
                    <a:pt x="2165731" y="6514465"/>
                  </a:cubicBezTo>
                  <a:cubicBezTo>
                    <a:pt x="2188591" y="6522085"/>
                    <a:pt x="2196211" y="6544945"/>
                    <a:pt x="2188591" y="6560185"/>
                  </a:cubicBezTo>
                  <a:cubicBezTo>
                    <a:pt x="2180971" y="6575425"/>
                    <a:pt x="2165731" y="6590665"/>
                    <a:pt x="2150491" y="6590665"/>
                  </a:cubicBezTo>
                  <a:cubicBezTo>
                    <a:pt x="2150491" y="6590665"/>
                    <a:pt x="2142871" y="6590665"/>
                    <a:pt x="2135251" y="6583045"/>
                  </a:cubicBezTo>
                  <a:close/>
                  <a:moveTo>
                    <a:pt x="4827143" y="6491478"/>
                  </a:moveTo>
                  <a:cubicBezTo>
                    <a:pt x="4811903" y="6468618"/>
                    <a:pt x="4819523" y="6445758"/>
                    <a:pt x="4842383" y="6438011"/>
                  </a:cubicBezTo>
                  <a:cubicBezTo>
                    <a:pt x="4857623" y="6430391"/>
                    <a:pt x="4880483" y="6438011"/>
                    <a:pt x="4895723" y="6453251"/>
                  </a:cubicBezTo>
                  <a:cubicBezTo>
                    <a:pt x="4903343" y="6476111"/>
                    <a:pt x="4895723" y="6498971"/>
                    <a:pt x="4872863" y="6506718"/>
                  </a:cubicBezTo>
                  <a:cubicBezTo>
                    <a:pt x="4872863" y="6506718"/>
                    <a:pt x="4865243" y="6506718"/>
                    <a:pt x="4857623" y="6506718"/>
                  </a:cubicBezTo>
                  <a:cubicBezTo>
                    <a:pt x="4842383" y="6506718"/>
                    <a:pt x="4827143" y="6499098"/>
                    <a:pt x="4827143" y="6491478"/>
                  </a:cubicBezTo>
                  <a:close/>
                  <a:moveTo>
                    <a:pt x="1936877" y="6499098"/>
                  </a:moveTo>
                  <a:cubicBezTo>
                    <a:pt x="1921637" y="6491478"/>
                    <a:pt x="1914017" y="6468618"/>
                    <a:pt x="1921637" y="6445631"/>
                  </a:cubicBezTo>
                  <a:cubicBezTo>
                    <a:pt x="1929257" y="6430391"/>
                    <a:pt x="1952117" y="6422771"/>
                    <a:pt x="1974977" y="6430391"/>
                  </a:cubicBezTo>
                  <a:cubicBezTo>
                    <a:pt x="1990217" y="6438011"/>
                    <a:pt x="1997837" y="6460871"/>
                    <a:pt x="1990217" y="6476111"/>
                  </a:cubicBezTo>
                  <a:cubicBezTo>
                    <a:pt x="1982597" y="6491351"/>
                    <a:pt x="1967357" y="6498971"/>
                    <a:pt x="1959737" y="6498971"/>
                  </a:cubicBezTo>
                  <a:cubicBezTo>
                    <a:pt x="1952117" y="6498971"/>
                    <a:pt x="1944497" y="6498971"/>
                    <a:pt x="1936877" y="6498971"/>
                  </a:cubicBezTo>
                  <a:close/>
                  <a:moveTo>
                    <a:pt x="5017770" y="6392164"/>
                  </a:moveTo>
                  <a:cubicBezTo>
                    <a:pt x="5002530" y="6376924"/>
                    <a:pt x="5010150" y="6354064"/>
                    <a:pt x="5033010" y="6338697"/>
                  </a:cubicBezTo>
                  <a:cubicBezTo>
                    <a:pt x="5048250" y="6331077"/>
                    <a:pt x="5071110" y="6338697"/>
                    <a:pt x="5078730" y="6353937"/>
                  </a:cubicBezTo>
                  <a:cubicBezTo>
                    <a:pt x="5093970" y="6376797"/>
                    <a:pt x="5086350" y="6399657"/>
                    <a:pt x="5063490" y="6407404"/>
                  </a:cubicBezTo>
                  <a:cubicBezTo>
                    <a:pt x="5063490" y="6407404"/>
                    <a:pt x="5055870" y="6415024"/>
                    <a:pt x="5048250" y="6415024"/>
                  </a:cubicBezTo>
                  <a:cubicBezTo>
                    <a:pt x="5033010" y="6415024"/>
                    <a:pt x="5025390" y="6407404"/>
                    <a:pt x="5017770" y="6392164"/>
                  </a:cubicBezTo>
                  <a:close/>
                  <a:moveTo>
                    <a:pt x="1746250" y="6399784"/>
                  </a:moveTo>
                  <a:cubicBezTo>
                    <a:pt x="1731010" y="6384544"/>
                    <a:pt x="1723390" y="6361684"/>
                    <a:pt x="1731010" y="6346317"/>
                  </a:cubicBezTo>
                  <a:cubicBezTo>
                    <a:pt x="1746250" y="6323457"/>
                    <a:pt x="1769110" y="6323457"/>
                    <a:pt x="1784350" y="6331077"/>
                  </a:cubicBezTo>
                  <a:cubicBezTo>
                    <a:pt x="1807210" y="6338697"/>
                    <a:pt x="1807210" y="6361557"/>
                    <a:pt x="1799590" y="6384544"/>
                  </a:cubicBezTo>
                  <a:cubicBezTo>
                    <a:pt x="1791970" y="6392164"/>
                    <a:pt x="1776730" y="6399784"/>
                    <a:pt x="1769110" y="6399784"/>
                  </a:cubicBezTo>
                  <a:cubicBezTo>
                    <a:pt x="1761490" y="6399784"/>
                    <a:pt x="1753870" y="6399784"/>
                    <a:pt x="1746250" y="6399784"/>
                  </a:cubicBezTo>
                  <a:close/>
                  <a:moveTo>
                    <a:pt x="5200777" y="6285357"/>
                  </a:moveTo>
                  <a:cubicBezTo>
                    <a:pt x="5185537" y="6270117"/>
                    <a:pt x="5193157" y="6247257"/>
                    <a:pt x="5208397" y="6231890"/>
                  </a:cubicBezTo>
                  <a:cubicBezTo>
                    <a:pt x="5231257" y="6224270"/>
                    <a:pt x="5254117" y="6224270"/>
                    <a:pt x="5261737" y="6247130"/>
                  </a:cubicBezTo>
                  <a:cubicBezTo>
                    <a:pt x="5276977" y="6262370"/>
                    <a:pt x="5269357" y="6285230"/>
                    <a:pt x="5254117" y="6292850"/>
                  </a:cubicBezTo>
                  <a:cubicBezTo>
                    <a:pt x="5246497" y="6300470"/>
                    <a:pt x="5238877" y="6300470"/>
                    <a:pt x="5231257" y="6300470"/>
                  </a:cubicBezTo>
                  <a:cubicBezTo>
                    <a:pt x="5223637" y="6300470"/>
                    <a:pt x="5208397" y="6292850"/>
                    <a:pt x="5200777" y="6285230"/>
                  </a:cubicBezTo>
                  <a:close/>
                  <a:moveTo>
                    <a:pt x="1563243" y="6285230"/>
                  </a:moveTo>
                  <a:cubicBezTo>
                    <a:pt x="1548003" y="6269990"/>
                    <a:pt x="1540383" y="6247130"/>
                    <a:pt x="1548003" y="6231763"/>
                  </a:cubicBezTo>
                  <a:cubicBezTo>
                    <a:pt x="1563243" y="6216523"/>
                    <a:pt x="1586103" y="6208903"/>
                    <a:pt x="1601343" y="6224143"/>
                  </a:cubicBezTo>
                  <a:cubicBezTo>
                    <a:pt x="1624203" y="6231763"/>
                    <a:pt x="1624203" y="6254623"/>
                    <a:pt x="1616583" y="6277610"/>
                  </a:cubicBezTo>
                  <a:cubicBezTo>
                    <a:pt x="1608963" y="6285230"/>
                    <a:pt x="1593723" y="6292850"/>
                    <a:pt x="1586103" y="6292850"/>
                  </a:cubicBezTo>
                  <a:cubicBezTo>
                    <a:pt x="1578483" y="6292850"/>
                    <a:pt x="1570863" y="6292850"/>
                    <a:pt x="1563243" y="6285230"/>
                  </a:cubicBezTo>
                  <a:close/>
                  <a:moveTo>
                    <a:pt x="5376164" y="6163183"/>
                  </a:moveTo>
                  <a:cubicBezTo>
                    <a:pt x="5368544" y="6147943"/>
                    <a:pt x="5368544" y="6125083"/>
                    <a:pt x="5383784" y="6109716"/>
                  </a:cubicBezTo>
                  <a:cubicBezTo>
                    <a:pt x="5406644" y="6102096"/>
                    <a:pt x="5429504" y="6102096"/>
                    <a:pt x="5437124" y="6117336"/>
                  </a:cubicBezTo>
                  <a:cubicBezTo>
                    <a:pt x="5452364" y="6140196"/>
                    <a:pt x="5452364" y="6163056"/>
                    <a:pt x="5429504" y="6170803"/>
                  </a:cubicBezTo>
                  <a:cubicBezTo>
                    <a:pt x="5421884" y="6178423"/>
                    <a:pt x="5414264" y="6178423"/>
                    <a:pt x="5406644" y="6178423"/>
                  </a:cubicBezTo>
                  <a:cubicBezTo>
                    <a:pt x="5399024" y="6178423"/>
                    <a:pt x="5383784" y="6178423"/>
                    <a:pt x="5376164" y="6163183"/>
                  </a:cubicBezTo>
                  <a:close/>
                  <a:moveTo>
                    <a:pt x="1387856" y="6163183"/>
                  </a:moveTo>
                  <a:cubicBezTo>
                    <a:pt x="1364996" y="6147943"/>
                    <a:pt x="1364996" y="6125083"/>
                    <a:pt x="1380236" y="6109716"/>
                  </a:cubicBezTo>
                  <a:cubicBezTo>
                    <a:pt x="1387856" y="6094476"/>
                    <a:pt x="1410716" y="6086856"/>
                    <a:pt x="1425956" y="6102096"/>
                  </a:cubicBezTo>
                  <a:cubicBezTo>
                    <a:pt x="1448816" y="6109716"/>
                    <a:pt x="1448816" y="6140196"/>
                    <a:pt x="1441196" y="6155563"/>
                  </a:cubicBezTo>
                  <a:cubicBezTo>
                    <a:pt x="1433576" y="6163183"/>
                    <a:pt x="1418336" y="6170803"/>
                    <a:pt x="1410716" y="6170803"/>
                  </a:cubicBezTo>
                  <a:cubicBezTo>
                    <a:pt x="1395476" y="6170803"/>
                    <a:pt x="1387856" y="6163183"/>
                    <a:pt x="1387856" y="6163183"/>
                  </a:cubicBezTo>
                  <a:close/>
                  <a:moveTo>
                    <a:pt x="5551551" y="6033516"/>
                  </a:moveTo>
                  <a:cubicBezTo>
                    <a:pt x="5536311" y="6018276"/>
                    <a:pt x="5536311" y="5995416"/>
                    <a:pt x="5551551" y="5980049"/>
                  </a:cubicBezTo>
                  <a:cubicBezTo>
                    <a:pt x="5566791" y="5964809"/>
                    <a:pt x="5597271" y="5972429"/>
                    <a:pt x="5604891" y="5987669"/>
                  </a:cubicBezTo>
                  <a:cubicBezTo>
                    <a:pt x="5620131" y="6002909"/>
                    <a:pt x="5620131" y="6025769"/>
                    <a:pt x="5604891" y="6041136"/>
                  </a:cubicBezTo>
                  <a:cubicBezTo>
                    <a:pt x="5597271" y="6048756"/>
                    <a:pt x="5589651" y="6048756"/>
                    <a:pt x="5574411" y="6048756"/>
                  </a:cubicBezTo>
                  <a:cubicBezTo>
                    <a:pt x="5566791" y="6048756"/>
                    <a:pt x="5559171" y="6041136"/>
                    <a:pt x="5551551" y="6033516"/>
                  </a:cubicBezTo>
                  <a:close/>
                  <a:moveTo>
                    <a:pt x="1212469" y="6025896"/>
                  </a:moveTo>
                  <a:cubicBezTo>
                    <a:pt x="1197229" y="6010656"/>
                    <a:pt x="1197229" y="5987796"/>
                    <a:pt x="1212469" y="5972429"/>
                  </a:cubicBezTo>
                  <a:cubicBezTo>
                    <a:pt x="1220089" y="5957189"/>
                    <a:pt x="1250569" y="5957189"/>
                    <a:pt x="1265809" y="5972429"/>
                  </a:cubicBezTo>
                  <a:cubicBezTo>
                    <a:pt x="1281049" y="5980049"/>
                    <a:pt x="1281049" y="6002909"/>
                    <a:pt x="1265809" y="6025896"/>
                  </a:cubicBezTo>
                  <a:cubicBezTo>
                    <a:pt x="1258189" y="6033516"/>
                    <a:pt x="1250569" y="6033516"/>
                    <a:pt x="1235329" y="6033516"/>
                  </a:cubicBezTo>
                  <a:cubicBezTo>
                    <a:pt x="1227709" y="6033516"/>
                    <a:pt x="1220089" y="6033516"/>
                    <a:pt x="1212469" y="6025896"/>
                  </a:cubicBezTo>
                  <a:close/>
                  <a:moveTo>
                    <a:pt x="5711698" y="5896229"/>
                  </a:moveTo>
                  <a:cubicBezTo>
                    <a:pt x="5696458" y="5880989"/>
                    <a:pt x="5696458" y="5858129"/>
                    <a:pt x="5711698" y="5842762"/>
                  </a:cubicBezTo>
                  <a:cubicBezTo>
                    <a:pt x="5726938" y="5827522"/>
                    <a:pt x="5749798" y="5827522"/>
                    <a:pt x="5765038" y="5842762"/>
                  </a:cubicBezTo>
                  <a:cubicBezTo>
                    <a:pt x="5780278" y="5858002"/>
                    <a:pt x="5780278" y="5880862"/>
                    <a:pt x="5765038" y="5896229"/>
                  </a:cubicBezTo>
                  <a:cubicBezTo>
                    <a:pt x="5757418" y="5903849"/>
                    <a:pt x="5749798" y="5903849"/>
                    <a:pt x="5734558" y="5903849"/>
                  </a:cubicBezTo>
                  <a:cubicBezTo>
                    <a:pt x="5726938" y="5903849"/>
                    <a:pt x="5719318" y="5903849"/>
                    <a:pt x="5711698" y="5896229"/>
                  </a:cubicBezTo>
                  <a:close/>
                  <a:moveTo>
                    <a:pt x="1052322" y="5880989"/>
                  </a:moveTo>
                  <a:cubicBezTo>
                    <a:pt x="1037082" y="5865749"/>
                    <a:pt x="1037082" y="5842889"/>
                    <a:pt x="1052322" y="5827522"/>
                  </a:cubicBezTo>
                  <a:cubicBezTo>
                    <a:pt x="1067562" y="5812282"/>
                    <a:pt x="1090422" y="5812282"/>
                    <a:pt x="1105662" y="5827522"/>
                  </a:cubicBezTo>
                  <a:cubicBezTo>
                    <a:pt x="1120902" y="5842762"/>
                    <a:pt x="1120902" y="5865622"/>
                    <a:pt x="1105662" y="5880989"/>
                  </a:cubicBezTo>
                  <a:cubicBezTo>
                    <a:pt x="1098042" y="5888609"/>
                    <a:pt x="1090422" y="5896229"/>
                    <a:pt x="1082802" y="5896229"/>
                  </a:cubicBezTo>
                  <a:cubicBezTo>
                    <a:pt x="1067562" y="5896229"/>
                    <a:pt x="1059942" y="5888609"/>
                    <a:pt x="1052322" y="5880989"/>
                  </a:cubicBezTo>
                  <a:close/>
                  <a:moveTo>
                    <a:pt x="5864225" y="5743702"/>
                  </a:moveTo>
                  <a:cubicBezTo>
                    <a:pt x="5848985" y="5728462"/>
                    <a:pt x="5848985" y="5705602"/>
                    <a:pt x="5864225" y="5690235"/>
                  </a:cubicBezTo>
                  <a:cubicBezTo>
                    <a:pt x="5871845" y="5674995"/>
                    <a:pt x="5902325" y="5674995"/>
                    <a:pt x="5917565" y="5690235"/>
                  </a:cubicBezTo>
                  <a:cubicBezTo>
                    <a:pt x="5932805" y="5705475"/>
                    <a:pt x="5932805" y="5728335"/>
                    <a:pt x="5917565" y="5743702"/>
                  </a:cubicBezTo>
                  <a:cubicBezTo>
                    <a:pt x="5909945" y="5751322"/>
                    <a:pt x="5902325" y="5751322"/>
                    <a:pt x="5887085" y="5751322"/>
                  </a:cubicBezTo>
                  <a:cubicBezTo>
                    <a:pt x="5879465" y="5751322"/>
                    <a:pt x="5871845" y="5751322"/>
                    <a:pt x="5864225" y="5743702"/>
                  </a:cubicBezTo>
                  <a:close/>
                  <a:moveTo>
                    <a:pt x="899795" y="5728462"/>
                  </a:moveTo>
                  <a:cubicBezTo>
                    <a:pt x="884555" y="5713222"/>
                    <a:pt x="892175" y="5690362"/>
                    <a:pt x="907415" y="5674995"/>
                  </a:cubicBezTo>
                  <a:cubicBezTo>
                    <a:pt x="922655" y="5659755"/>
                    <a:pt x="945515" y="5659755"/>
                    <a:pt x="960755" y="5674995"/>
                  </a:cubicBezTo>
                  <a:cubicBezTo>
                    <a:pt x="975995" y="5690235"/>
                    <a:pt x="968375" y="5713095"/>
                    <a:pt x="953135" y="5728462"/>
                  </a:cubicBezTo>
                  <a:cubicBezTo>
                    <a:pt x="945515" y="5736082"/>
                    <a:pt x="937895" y="5736082"/>
                    <a:pt x="930275" y="5736082"/>
                  </a:cubicBezTo>
                  <a:cubicBezTo>
                    <a:pt x="922655" y="5736082"/>
                    <a:pt x="907415" y="5736082"/>
                    <a:pt x="899795" y="5728462"/>
                  </a:cubicBezTo>
                  <a:close/>
                  <a:moveTo>
                    <a:pt x="6009132" y="5583555"/>
                  </a:moveTo>
                  <a:cubicBezTo>
                    <a:pt x="5986272" y="5568315"/>
                    <a:pt x="5986272" y="5545455"/>
                    <a:pt x="6001512" y="5530088"/>
                  </a:cubicBezTo>
                  <a:cubicBezTo>
                    <a:pt x="6016752" y="5514848"/>
                    <a:pt x="6039612" y="5514848"/>
                    <a:pt x="6054852" y="5522468"/>
                  </a:cubicBezTo>
                  <a:cubicBezTo>
                    <a:pt x="6070092" y="5537708"/>
                    <a:pt x="6070092" y="5560568"/>
                    <a:pt x="6062472" y="5575935"/>
                  </a:cubicBezTo>
                  <a:cubicBezTo>
                    <a:pt x="6054852" y="5591175"/>
                    <a:pt x="6039612" y="5591175"/>
                    <a:pt x="6031992" y="5591175"/>
                  </a:cubicBezTo>
                  <a:cubicBezTo>
                    <a:pt x="6024372" y="5591175"/>
                    <a:pt x="6009132" y="5591175"/>
                    <a:pt x="6009132" y="5583555"/>
                  </a:cubicBezTo>
                  <a:close/>
                  <a:moveTo>
                    <a:pt x="762508" y="5560695"/>
                  </a:moveTo>
                  <a:cubicBezTo>
                    <a:pt x="747268" y="5545455"/>
                    <a:pt x="747268" y="5522595"/>
                    <a:pt x="762508" y="5507228"/>
                  </a:cubicBezTo>
                  <a:cubicBezTo>
                    <a:pt x="785368" y="5499608"/>
                    <a:pt x="808228" y="5499608"/>
                    <a:pt x="823468" y="5514848"/>
                  </a:cubicBezTo>
                  <a:cubicBezTo>
                    <a:pt x="831088" y="5530088"/>
                    <a:pt x="831088" y="5552948"/>
                    <a:pt x="815848" y="5568315"/>
                  </a:cubicBezTo>
                  <a:cubicBezTo>
                    <a:pt x="808228" y="5575935"/>
                    <a:pt x="800608" y="5575935"/>
                    <a:pt x="792988" y="5575935"/>
                  </a:cubicBezTo>
                  <a:cubicBezTo>
                    <a:pt x="777748" y="5575935"/>
                    <a:pt x="770128" y="5575935"/>
                    <a:pt x="762508" y="5560695"/>
                  </a:cubicBezTo>
                  <a:close/>
                  <a:moveTo>
                    <a:pt x="6138799" y="5415788"/>
                  </a:moveTo>
                  <a:cubicBezTo>
                    <a:pt x="6123559" y="5400548"/>
                    <a:pt x="6115939" y="5377688"/>
                    <a:pt x="6131179" y="5362321"/>
                  </a:cubicBezTo>
                  <a:cubicBezTo>
                    <a:pt x="6138799" y="5347081"/>
                    <a:pt x="6161659" y="5339461"/>
                    <a:pt x="6184519" y="5354701"/>
                  </a:cubicBezTo>
                  <a:cubicBezTo>
                    <a:pt x="6199759" y="5369941"/>
                    <a:pt x="6199759" y="5392801"/>
                    <a:pt x="6192139" y="5408168"/>
                  </a:cubicBezTo>
                  <a:cubicBezTo>
                    <a:pt x="6184519" y="5415788"/>
                    <a:pt x="6169279" y="5423408"/>
                    <a:pt x="6161659" y="5423408"/>
                  </a:cubicBezTo>
                  <a:cubicBezTo>
                    <a:pt x="6154039" y="5423408"/>
                    <a:pt x="6146419" y="5423408"/>
                    <a:pt x="6138799" y="5415788"/>
                  </a:cubicBezTo>
                  <a:close/>
                  <a:moveTo>
                    <a:pt x="632841" y="5392928"/>
                  </a:moveTo>
                  <a:cubicBezTo>
                    <a:pt x="617601" y="5370068"/>
                    <a:pt x="625221" y="5347208"/>
                    <a:pt x="640461" y="5339461"/>
                  </a:cubicBezTo>
                  <a:cubicBezTo>
                    <a:pt x="655701" y="5324221"/>
                    <a:pt x="678561" y="5331841"/>
                    <a:pt x="693801" y="5347081"/>
                  </a:cubicBezTo>
                  <a:cubicBezTo>
                    <a:pt x="701421" y="5362321"/>
                    <a:pt x="701421" y="5385181"/>
                    <a:pt x="686181" y="5400548"/>
                  </a:cubicBezTo>
                  <a:cubicBezTo>
                    <a:pt x="678561" y="5408168"/>
                    <a:pt x="670941" y="5408168"/>
                    <a:pt x="663321" y="5408168"/>
                  </a:cubicBezTo>
                  <a:cubicBezTo>
                    <a:pt x="648081" y="5408168"/>
                    <a:pt x="640461" y="5400548"/>
                    <a:pt x="632841" y="5392928"/>
                  </a:cubicBezTo>
                  <a:close/>
                  <a:moveTo>
                    <a:pt x="6260719" y="5240401"/>
                  </a:moveTo>
                  <a:cubicBezTo>
                    <a:pt x="6237859" y="5225161"/>
                    <a:pt x="6237859" y="5202301"/>
                    <a:pt x="6245479" y="5186934"/>
                  </a:cubicBezTo>
                  <a:cubicBezTo>
                    <a:pt x="6260719" y="5171694"/>
                    <a:pt x="6283579" y="5164074"/>
                    <a:pt x="6298819" y="5171694"/>
                  </a:cubicBezTo>
                  <a:cubicBezTo>
                    <a:pt x="6314059" y="5186934"/>
                    <a:pt x="6321679" y="5209794"/>
                    <a:pt x="6314059" y="5225161"/>
                  </a:cubicBezTo>
                  <a:cubicBezTo>
                    <a:pt x="6306439" y="5240401"/>
                    <a:pt x="6291199" y="5248021"/>
                    <a:pt x="6275959" y="5248021"/>
                  </a:cubicBezTo>
                  <a:cubicBezTo>
                    <a:pt x="6275959" y="5248021"/>
                    <a:pt x="6268339" y="5240401"/>
                    <a:pt x="6260719" y="5240401"/>
                  </a:cubicBezTo>
                  <a:close/>
                  <a:moveTo>
                    <a:pt x="510794" y="5209921"/>
                  </a:moveTo>
                  <a:cubicBezTo>
                    <a:pt x="495554" y="5194681"/>
                    <a:pt x="503174" y="5171821"/>
                    <a:pt x="526034" y="5156454"/>
                  </a:cubicBezTo>
                  <a:cubicBezTo>
                    <a:pt x="541274" y="5148834"/>
                    <a:pt x="564134" y="5148834"/>
                    <a:pt x="571754" y="5171694"/>
                  </a:cubicBezTo>
                  <a:cubicBezTo>
                    <a:pt x="586994" y="5186934"/>
                    <a:pt x="579374" y="5209794"/>
                    <a:pt x="564134" y="5225161"/>
                  </a:cubicBezTo>
                  <a:cubicBezTo>
                    <a:pt x="556514" y="5225161"/>
                    <a:pt x="548894" y="5225161"/>
                    <a:pt x="541274" y="5225161"/>
                  </a:cubicBezTo>
                  <a:cubicBezTo>
                    <a:pt x="526034" y="5225161"/>
                    <a:pt x="518414" y="5225161"/>
                    <a:pt x="510794" y="5209921"/>
                  </a:cubicBezTo>
                  <a:close/>
                  <a:moveTo>
                    <a:pt x="6367526" y="5057394"/>
                  </a:moveTo>
                  <a:cubicBezTo>
                    <a:pt x="6352286" y="5042154"/>
                    <a:pt x="6344666" y="5019294"/>
                    <a:pt x="6352286" y="5003927"/>
                  </a:cubicBezTo>
                  <a:cubicBezTo>
                    <a:pt x="6367526" y="4988687"/>
                    <a:pt x="6390386" y="4981067"/>
                    <a:pt x="6405626" y="4988687"/>
                  </a:cubicBezTo>
                  <a:cubicBezTo>
                    <a:pt x="6420866" y="4996307"/>
                    <a:pt x="6428486" y="5019167"/>
                    <a:pt x="6420866" y="5042154"/>
                  </a:cubicBezTo>
                  <a:cubicBezTo>
                    <a:pt x="6413246" y="5049774"/>
                    <a:pt x="6398006" y="5057394"/>
                    <a:pt x="6390386" y="5057394"/>
                  </a:cubicBezTo>
                  <a:cubicBezTo>
                    <a:pt x="6382766" y="5057394"/>
                    <a:pt x="6375146" y="5057394"/>
                    <a:pt x="6367526" y="5057394"/>
                  </a:cubicBezTo>
                  <a:close/>
                  <a:moveTo>
                    <a:pt x="404114" y="5019294"/>
                  </a:moveTo>
                  <a:cubicBezTo>
                    <a:pt x="388874" y="5004054"/>
                    <a:pt x="396494" y="4981194"/>
                    <a:pt x="419354" y="4973574"/>
                  </a:cubicBezTo>
                  <a:cubicBezTo>
                    <a:pt x="434594" y="4958334"/>
                    <a:pt x="457454" y="4965954"/>
                    <a:pt x="472694" y="4988814"/>
                  </a:cubicBezTo>
                  <a:cubicBezTo>
                    <a:pt x="480314" y="5004054"/>
                    <a:pt x="472694" y="5026914"/>
                    <a:pt x="449834" y="5034534"/>
                  </a:cubicBezTo>
                  <a:cubicBezTo>
                    <a:pt x="449834" y="5042154"/>
                    <a:pt x="442214" y="5042154"/>
                    <a:pt x="434594" y="5042154"/>
                  </a:cubicBezTo>
                  <a:cubicBezTo>
                    <a:pt x="419354" y="5042154"/>
                    <a:pt x="411734" y="5034534"/>
                    <a:pt x="404114" y="5019294"/>
                  </a:cubicBezTo>
                  <a:close/>
                  <a:moveTo>
                    <a:pt x="6466713" y="4866767"/>
                  </a:moveTo>
                  <a:cubicBezTo>
                    <a:pt x="6451473" y="4859147"/>
                    <a:pt x="6436233" y="4836287"/>
                    <a:pt x="6451473" y="4813300"/>
                  </a:cubicBezTo>
                  <a:cubicBezTo>
                    <a:pt x="6459093" y="4798060"/>
                    <a:pt x="6481953" y="4790440"/>
                    <a:pt x="6497193" y="4798060"/>
                  </a:cubicBezTo>
                  <a:cubicBezTo>
                    <a:pt x="6520053" y="4805680"/>
                    <a:pt x="6527673" y="4828540"/>
                    <a:pt x="6520053" y="4843780"/>
                  </a:cubicBezTo>
                  <a:cubicBezTo>
                    <a:pt x="6512433" y="4859020"/>
                    <a:pt x="6497193" y="4866640"/>
                    <a:pt x="6481953" y="4866640"/>
                  </a:cubicBezTo>
                  <a:cubicBezTo>
                    <a:pt x="6474333" y="4866640"/>
                    <a:pt x="6474333" y="4866640"/>
                    <a:pt x="6466713" y="4866640"/>
                  </a:cubicBezTo>
                  <a:close/>
                  <a:moveTo>
                    <a:pt x="305054" y="4828540"/>
                  </a:moveTo>
                  <a:cubicBezTo>
                    <a:pt x="297434" y="4805680"/>
                    <a:pt x="305054" y="4782820"/>
                    <a:pt x="327914" y="4775073"/>
                  </a:cubicBezTo>
                  <a:cubicBezTo>
                    <a:pt x="343154" y="4767453"/>
                    <a:pt x="366014" y="4775073"/>
                    <a:pt x="373634" y="4797933"/>
                  </a:cubicBezTo>
                  <a:cubicBezTo>
                    <a:pt x="381254" y="4813173"/>
                    <a:pt x="373634" y="4836033"/>
                    <a:pt x="358394" y="4843653"/>
                  </a:cubicBezTo>
                  <a:cubicBezTo>
                    <a:pt x="350774" y="4851273"/>
                    <a:pt x="343154" y="4851273"/>
                    <a:pt x="343154" y="4851273"/>
                  </a:cubicBezTo>
                  <a:cubicBezTo>
                    <a:pt x="327914" y="4851273"/>
                    <a:pt x="312674" y="4843653"/>
                    <a:pt x="305054" y="4828413"/>
                  </a:cubicBezTo>
                  <a:close/>
                  <a:moveTo>
                    <a:pt x="6550660" y="4668520"/>
                  </a:moveTo>
                  <a:cubicBezTo>
                    <a:pt x="6535420" y="4660900"/>
                    <a:pt x="6520180" y="4638040"/>
                    <a:pt x="6527800" y="4622800"/>
                  </a:cubicBezTo>
                  <a:cubicBezTo>
                    <a:pt x="6535420" y="4599940"/>
                    <a:pt x="6558280" y="4592320"/>
                    <a:pt x="6581140" y="4599940"/>
                  </a:cubicBezTo>
                  <a:cubicBezTo>
                    <a:pt x="6604000" y="4607560"/>
                    <a:pt x="6611620" y="4630420"/>
                    <a:pt x="6604000" y="4645660"/>
                  </a:cubicBezTo>
                  <a:cubicBezTo>
                    <a:pt x="6596380" y="4660900"/>
                    <a:pt x="6581140" y="4668520"/>
                    <a:pt x="6565900" y="4668520"/>
                  </a:cubicBezTo>
                  <a:cubicBezTo>
                    <a:pt x="6565900" y="4668520"/>
                    <a:pt x="6558280" y="4668520"/>
                    <a:pt x="6550660" y="4668520"/>
                  </a:cubicBezTo>
                  <a:close/>
                  <a:moveTo>
                    <a:pt x="221107" y="4630420"/>
                  </a:moveTo>
                  <a:cubicBezTo>
                    <a:pt x="213487" y="4607560"/>
                    <a:pt x="228727" y="4584700"/>
                    <a:pt x="243967" y="4576953"/>
                  </a:cubicBezTo>
                  <a:cubicBezTo>
                    <a:pt x="266827" y="4569333"/>
                    <a:pt x="289687" y="4584573"/>
                    <a:pt x="297307" y="4599813"/>
                  </a:cubicBezTo>
                  <a:cubicBezTo>
                    <a:pt x="304927" y="4622673"/>
                    <a:pt x="289687" y="4645533"/>
                    <a:pt x="274447" y="4653280"/>
                  </a:cubicBezTo>
                  <a:cubicBezTo>
                    <a:pt x="266827" y="4653280"/>
                    <a:pt x="266827" y="4653280"/>
                    <a:pt x="259207" y="4653280"/>
                  </a:cubicBezTo>
                  <a:cubicBezTo>
                    <a:pt x="243967" y="4653280"/>
                    <a:pt x="228727" y="4645660"/>
                    <a:pt x="221107" y="4630420"/>
                  </a:cubicBezTo>
                  <a:close/>
                  <a:moveTo>
                    <a:pt x="6626860" y="4470146"/>
                  </a:moveTo>
                  <a:cubicBezTo>
                    <a:pt x="6604000" y="4462526"/>
                    <a:pt x="6596380" y="4439666"/>
                    <a:pt x="6604000" y="4416679"/>
                  </a:cubicBezTo>
                  <a:cubicBezTo>
                    <a:pt x="6604000" y="4401439"/>
                    <a:pt x="6626860" y="4386199"/>
                    <a:pt x="6649720" y="4393819"/>
                  </a:cubicBezTo>
                  <a:cubicBezTo>
                    <a:pt x="6672580" y="4401439"/>
                    <a:pt x="6680200" y="4424299"/>
                    <a:pt x="6672580" y="4439539"/>
                  </a:cubicBezTo>
                  <a:cubicBezTo>
                    <a:pt x="6672580" y="4454779"/>
                    <a:pt x="6657340" y="4470019"/>
                    <a:pt x="6634480" y="4470019"/>
                  </a:cubicBezTo>
                  <a:cubicBezTo>
                    <a:pt x="6634480" y="4470019"/>
                    <a:pt x="6626860" y="4470019"/>
                    <a:pt x="6626860" y="4470019"/>
                  </a:cubicBezTo>
                  <a:close/>
                  <a:moveTo>
                    <a:pt x="152527" y="4424299"/>
                  </a:moveTo>
                  <a:cubicBezTo>
                    <a:pt x="144907" y="4401439"/>
                    <a:pt x="160147" y="4378579"/>
                    <a:pt x="175387" y="4378579"/>
                  </a:cubicBezTo>
                  <a:cubicBezTo>
                    <a:pt x="198247" y="4370959"/>
                    <a:pt x="221107" y="4378579"/>
                    <a:pt x="228727" y="4401439"/>
                  </a:cubicBezTo>
                  <a:cubicBezTo>
                    <a:pt x="228727" y="4424299"/>
                    <a:pt x="221107" y="4439539"/>
                    <a:pt x="198247" y="4447159"/>
                  </a:cubicBezTo>
                  <a:cubicBezTo>
                    <a:pt x="198247" y="4447159"/>
                    <a:pt x="190627" y="4447159"/>
                    <a:pt x="190627" y="4447159"/>
                  </a:cubicBezTo>
                  <a:cubicBezTo>
                    <a:pt x="175387" y="4447159"/>
                    <a:pt x="160147" y="4439539"/>
                    <a:pt x="152527" y="4424299"/>
                  </a:cubicBezTo>
                  <a:close/>
                  <a:moveTo>
                    <a:pt x="6687947" y="4264025"/>
                  </a:moveTo>
                  <a:cubicBezTo>
                    <a:pt x="6665086" y="4256405"/>
                    <a:pt x="6649847" y="4233545"/>
                    <a:pt x="6657467" y="4218305"/>
                  </a:cubicBezTo>
                  <a:cubicBezTo>
                    <a:pt x="6665086" y="4195445"/>
                    <a:pt x="6680326" y="4180205"/>
                    <a:pt x="6703186" y="4187825"/>
                  </a:cubicBezTo>
                  <a:cubicBezTo>
                    <a:pt x="6726047" y="4195445"/>
                    <a:pt x="6733667" y="4210685"/>
                    <a:pt x="6733667" y="4233545"/>
                  </a:cubicBezTo>
                  <a:cubicBezTo>
                    <a:pt x="6726047" y="4248785"/>
                    <a:pt x="6710807" y="4264025"/>
                    <a:pt x="6695567" y="4264025"/>
                  </a:cubicBezTo>
                  <a:cubicBezTo>
                    <a:pt x="6695567" y="4264025"/>
                    <a:pt x="6687947" y="4264025"/>
                    <a:pt x="6687947" y="4264025"/>
                  </a:cubicBezTo>
                  <a:close/>
                  <a:moveTo>
                    <a:pt x="99187" y="4210812"/>
                  </a:moveTo>
                  <a:cubicBezTo>
                    <a:pt x="91567" y="4195572"/>
                    <a:pt x="106807" y="4172712"/>
                    <a:pt x="122047" y="4165092"/>
                  </a:cubicBezTo>
                  <a:cubicBezTo>
                    <a:pt x="144907" y="4165092"/>
                    <a:pt x="167767" y="4172712"/>
                    <a:pt x="167767" y="4195572"/>
                  </a:cubicBezTo>
                  <a:cubicBezTo>
                    <a:pt x="175387" y="4218432"/>
                    <a:pt x="160147" y="4241292"/>
                    <a:pt x="144907" y="4241292"/>
                  </a:cubicBezTo>
                  <a:cubicBezTo>
                    <a:pt x="137287" y="4241292"/>
                    <a:pt x="137287" y="4241292"/>
                    <a:pt x="129667" y="4241292"/>
                  </a:cubicBezTo>
                  <a:cubicBezTo>
                    <a:pt x="114427" y="4241292"/>
                    <a:pt x="99187" y="4233672"/>
                    <a:pt x="99187" y="4210812"/>
                  </a:cubicBezTo>
                  <a:close/>
                  <a:moveTo>
                    <a:pt x="6733667" y="4050538"/>
                  </a:moveTo>
                  <a:cubicBezTo>
                    <a:pt x="6710807" y="4050538"/>
                    <a:pt x="6695567" y="4027678"/>
                    <a:pt x="6703187" y="4004818"/>
                  </a:cubicBezTo>
                  <a:cubicBezTo>
                    <a:pt x="6703187" y="3989578"/>
                    <a:pt x="6726048" y="3974338"/>
                    <a:pt x="6748907" y="3974338"/>
                  </a:cubicBezTo>
                  <a:cubicBezTo>
                    <a:pt x="6764148" y="3981958"/>
                    <a:pt x="6779387" y="3997198"/>
                    <a:pt x="6779387" y="4020058"/>
                  </a:cubicBezTo>
                  <a:cubicBezTo>
                    <a:pt x="6771767" y="4042918"/>
                    <a:pt x="6756527" y="4050538"/>
                    <a:pt x="6741287" y="4050538"/>
                  </a:cubicBezTo>
                  <a:cubicBezTo>
                    <a:pt x="6741287" y="4050538"/>
                    <a:pt x="6733667" y="4050538"/>
                    <a:pt x="6733667" y="4050538"/>
                  </a:cubicBezTo>
                  <a:close/>
                  <a:moveTo>
                    <a:pt x="53340" y="4004818"/>
                  </a:moveTo>
                  <a:cubicBezTo>
                    <a:pt x="45720" y="3981958"/>
                    <a:pt x="60960" y="3959098"/>
                    <a:pt x="83820" y="3959098"/>
                  </a:cubicBezTo>
                  <a:cubicBezTo>
                    <a:pt x="106680" y="3951478"/>
                    <a:pt x="121920" y="3966718"/>
                    <a:pt x="129540" y="3989578"/>
                  </a:cubicBezTo>
                  <a:cubicBezTo>
                    <a:pt x="129540" y="4012438"/>
                    <a:pt x="114300" y="4027678"/>
                    <a:pt x="99060" y="4035298"/>
                  </a:cubicBezTo>
                  <a:cubicBezTo>
                    <a:pt x="91440" y="4035298"/>
                    <a:pt x="91440" y="4035298"/>
                    <a:pt x="91440" y="4035298"/>
                  </a:cubicBezTo>
                  <a:cubicBezTo>
                    <a:pt x="68580" y="4035298"/>
                    <a:pt x="53340" y="4020058"/>
                    <a:pt x="53340" y="4004818"/>
                  </a:cubicBezTo>
                  <a:close/>
                  <a:moveTo>
                    <a:pt x="6764147" y="3836924"/>
                  </a:moveTo>
                  <a:cubicBezTo>
                    <a:pt x="6748907" y="3836924"/>
                    <a:pt x="6733667" y="3821684"/>
                    <a:pt x="6733667" y="3798824"/>
                  </a:cubicBezTo>
                  <a:cubicBezTo>
                    <a:pt x="6733667" y="3775964"/>
                    <a:pt x="6756526" y="3760724"/>
                    <a:pt x="6771767" y="3768344"/>
                  </a:cubicBezTo>
                  <a:cubicBezTo>
                    <a:pt x="6794626" y="3768344"/>
                    <a:pt x="6809867" y="3783584"/>
                    <a:pt x="6809867" y="3806444"/>
                  </a:cubicBezTo>
                  <a:cubicBezTo>
                    <a:pt x="6809867" y="3829304"/>
                    <a:pt x="6787007" y="3844544"/>
                    <a:pt x="6771767" y="3844544"/>
                  </a:cubicBezTo>
                  <a:cubicBezTo>
                    <a:pt x="6771767" y="3844544"/>
                    <a:pt x="6764147" y="3836924"/>
                    <a:pt x="6764147" y="3836924"/>
                  </a:cubicBezTo>
                  <a:close/>
                  <a:moveTo>
                    <a:pt x="22860" y="3791204"/>
                  </a:moveTo>
                  <a:cubicBezTo>
                    <a:pt x="22860" y="3768344"/>
                    <a:pt x="38100" y="3745484"/>
                    <a:pt x="53340" y="3745484"/>
                  </a:cubicBezTo>
                  <a:cubicBezTo>
                    <a:pt x="76200" y="3745484"/>
                    <a:pt x="99060" y="3760724"/>
                    <a:pt x="99060" y="3775964"/>
                  </a:cubicBezTo>
                  <a:cubicBezTo>
                    <a:pt x="99060" y="3798824"/>
                    <a:pt x="83820" y="3821684"/>
                    <a:pt x="60960" y="3821684"/>
                  </a:cubicBezTo>
                  <a:cubicBezTo>
                    <a:pt x="38100" y="3821684"/>
                    <a:pt x="22860" y="3806444"/>
                    <a:pt x="22860" y="3791204"/>
                  </a:cubicBezTo>
                  <a:close/>
                  <a:moveTo>
                    <a:pt x="6787007" y="3623310"/>
                  </a:moveTo>
                  <a:cubicBezTo>
                    <a:pt x="6764147" y="3623310"/>
                    <a:pt x="6748907" y="3608070"/>
                    <a:pt x="6748907" y="3585210"/>
                  </a:cubicBezTo>
                  <a:cubicBezTo>
                    <a:pt x="6748907" y="3562350"/>
                    <a:pt x="6771767" y="3547110"/>
                    <a:pt x="6787007" y="3554730"/>
                  </a:cubicBezTo>
                  <a:cubicBezTo>
                    <a:pt x="6809867" y="3554730"/>
                    <a:pt x="6825107" y="3569970"/>
                    <a:pt x="6825107" y="3592830"/>
                  </a:cubicBezTo>
                  <a:cubicBezTo>
                    <a:pt x="6825107" y="3608070"/>
                    <a:pt x="6809867" y="3630930"/>
                    <a:pt x="6787007" y="3630930"/>
                  </a:cubicBezTo>
                  <a:cubicBezTo>
                    <a:pt x="6787007" y="3630930"/>
                    <a:pt x="6787007" y="3630930"/>
                    <a:pt x="6787007" y="3623310"/>
                  </a:cubicBezTo>
                  <a:close/>
                  <a:moveTo>
                    <a:pt x="7620" y="3569970"/>
                  </a:moveTo>
                  <a:cubicBezTo>
                    <a:pt x="7620" y="3547110"/>
                    <a:pt x="22860" y="3531870"/>
                    <a:pt x="45720" y="3531870"/>
                  </a:cubicBezTo>
                  <a:cubicBezTo>
                    <a:pt x="60960" y="3531870"/>
                    <a:pt x="83820" y="3547110"/>
                    <a:pt x="83820" y="3569970"/>
                  </a:cubicBezTo>
                  <a:cubicBezTo>
                    <a:pt x="83820" y="3592830"/>
                    <a:pt x="68580" y="3608070"/>
                    <a:pt x="45720" y="3608070"/>
                  </a:cubicBezTo>
                  <a:cubicBezTo>
                    <a:pt x="22860" y="3608070"/>
                    <a:pt x="7620" y="3592830"/>
                    <a:pt x="7620" y="3569970"/>
                  </a:cubicBezTo>
                  <a:close/>
                  <a:moveTo>
                    <a:pt x="6756526" y="3371596"/>
                  </a:moveTo>
                  <a:cubicBezTo>
                    <a:pt x="6756526" y="3356356"/>
                    <a:pt x="6771767" y="3333496"/>
                    <a:pt x="6794626" y="3333496"/>
                  </a:cubicBezTo>
                  <a:cubicBezTo>
                    <a:pt x="6809867" y="3333496"/>
                    <a:pt x="6832726" y="3356356"/>
                    <a:pt x="6832726" y="3371596"/>
                  </a:cubicBezTo>
                  <a:cubicBezTo>
                    <a:pt x="6832726" y="3394456"/>
                    <a:pt x="6809867" y="3409696"/>
                    <a:pt x="6794626" y="3409696"/>
                  </a:cubicBezTo>
                  <a:cubicBezTo>
                    <a:pt x="6771767" y="3409696"/>
                    <a:pt x="6756526" y="3394456"/>
                    <a:pt x="6756526" y="3371596"/>
                  </a:cubicBezTo>
                  <a:close/>
                  <a:moveTo>
                    <a:pt x="38100" y="3394456"/>
                  </a:moveTo>
                  <a:cubicBezTo>
                    <a:pt x="22860" y="3394456"/>
                    <a:pt x="0" y="3379216"/>
                    <a:pt x="0" y="3356356"/>
                  </a:cubicBezTo>
                  <a:cubicBezTo>
                    <a:pt x="0" y="3333496"/>
                    <a:pt x="22860" y="3318256"/>
                    <a:pt x="38100" y="3318256"/>
                  </a:cubicBezTo>
                  <a:cubicBezTo>
                    <a:pt x="60960" y="3318256"/>
                    <a:pt x="76200" y="3333496"/>
                    <a:pt x="76200" y="3356356"/>
                  </a:cubicBezTo>
                  <a:cubicBezTo>
                    <a:pt x="76200" y="3379216"/>
                    <a:pt x="60960" y="3394456"/>
                    <a:pt x="38100" y="3394456"/>
                  </a:cubicBezTo>
                  <a:close/>
                  <a:moveTo>
                    <a:pt x="6741287" y="3165602"/>
                  </a:moveTo>
                  <a:cubicBezTo>
                    <a:pt x="6741287" y="3142742"/>
                    <a:pt x="6756527" y="3127502"/>
                    <a:pt x="6779387" y="3119882"/>
                  </a:cubicBezTo>
                  <a:cubicBezTo>
                    <a:pt x="6802247" y="3119882"/>
                    <a:pt x="6817487" y="3135122"/>
                    <a:pt x="6817487" y="3157982"/>
                  </a:cubicBezTo>
                  <a:cubicBezTo>
                    <a:pt x="6825107" y="3180842"/>
                    <a:pt x="6809867" y="3196082"/>
                    <a:pt x="6787007" y="3196082"/>
                  </a:cubicBezTo>
                  <a:cubicBezTo>
                    <a:pt x="6787007" y="3196082"/>
                    <a:pt x="6787007" y="3196082"/>
                    <a:pt x="6779387" y="3196082"/>
                  </a:cubicBezTo>
                  <a:cubicBezTo>
                    <a:pt x="6764147" y="3196082"/>
                    <a:pt x="6748907" y="3180842"/>
                    <a:pt x="6741287" y="3165602"/>
                  </a:cubicBezTo>
                  <a:close/>
                  <a:moveTo>
                    <a:pt x="45720" y="3180842"/>
                  </a:moveTo>
                  <a:cubicBezTo>
                    <a:pt x="30480" y="3180842"/>
                    <a:pt x="15240" y="3157982"/>
                    <a:pt x="15240" y="3135122"/>
                  </a:cubicBezTo>
                  <a:cubicBezTo>
                    <a:pt x="15240" y="3119882"/>
                    <a:pt x="30480" y="3104642"/>
                    <a:pt x="53340" y="3104642"/>
                  </a:cubicBezTo>
                  <a:cubicBezTo>
                    <a:pt x="76200" y="3104642"/>
                    <a:pt x="91440" y="3119882"/>
                    <a:pt x="91440" y="3142742"/>
                  </a:cubicBezTo>
                  <a:cubicBezTo>
                    <a:pt x="91440" y="3165602"/>
                    <a:pt x="68580" y="3180842"/>
                    <a:pt x="53340" y="3180842"/>
                  </a:cubicBezTo>
                  <a:cubicBezTo>
                    <a:pt x="53340" y="3180842"/>
                    <a:pt x="45720" y="3180842"/>
                    <a:pt x="45720" y="3180842"/>
                  </a:cubicBezTo>
                  <a:close/>
                  <a:moveTo>
                    <a:pt x="6718426" y="2951988"/>
                  </a:moveTo>
                  <a:cubicBezTo>
                    <a:pt x="6718426" y="2929128"/>
                    <a:pt x="6733667" y="2913888"/>
                    <a:pt x="6756526" y="2906268"/>
                  </a:cubicBezTo>
                  <a:cubicBezTo>
                    <a:pt x="6771767" y="2906268"/>
                    <a:pt x="6794626" y="2921508"/>
                    <a:pt x="6794626" y="2944368"/>
                  </a:cubicBezTo>
                  <a:cubicBezTo>
                    <a:pt x="6802247" y="2959608"/>
                    <a:pt x="6787007" y="2982468"/>
                    <a:pt x="6764147" y="2982468"/>
                  </a:cubicBezTo>
                  <a:cubicBezTo>
                    <a:pt x="6764147" y="2982468"/>
                    <a:pt x="6764147" y="2982468"/>
                    <a:pt x="6756526" y="2982468"/>
                  </a:cubicBezTo>
                  <a:cubicBezTo>
                    <a:pt x="6741287" y="2982468"/>
                    <a:pt x="6726047" y="2974848"/>
                    <a:pt x="6718426" y="2951988"/>
                  </a:cubicBezTo>
                  <a:close/>
                  <a:moveTo>
                    <a:pt x="68580" y="2967228"/>
                  </a:moveTo>
                  <a:cubicBezTo>
                    <a:pt x="45720" y="2959608"/>
                    <a:pt x="38100" y="2944368"/>
                    <a:pt x="38100" y="2921508"/>
                  </a:cubicBezTo>
                  <a:cubicBezTo>
                    <a:pt x="38100" y="2898648"/>
                    <a:pt x="60960" y="2891028"/>
                    <a:pt x="83820" y="2891028"/>
                  </a:cubicBezTo>
                  <a:cubicBezTo>
                    <a:pt x="99060" y="2891028"/>
                    <a:pt x="114300" y="2913888"/>
                    <a:pt x="114300" y="2936748"/>
                  </a:cubicBezTo>
                  <a:cubicBezTo>
                    <a:pt x="106680" y="2951988"/>
                    <a:pt x="91440" y="2967228"/>
                    <a:pt x="76200" y="2967228"/>
                  </a:cubicBezTo>
                  <a:cubicBezTo>
                    <a:pt x="76200" y="2967228"/>
                    <a:pt x="68580" y="2967228"/>
                    <a:pt x="68580" y="2967228"/>
                  </a:cubicBezTo>
                  <a:close/>
                  <a:moveTo>
                    <a:pt x="6687820" y="2745994"/>
                  </a:moveTo>
                  <a:cubicBezTo>
                    <a:pt x="6680200" y="2723134"/>
                    <a:pt x="6695440" y="2700274"/>
                    <a:pt x="6718300" y="2700274"/>
                  </a:cubicBezTo>
                  <a:cubicBezTo>
                    <a:pt x="6733540" y="2692654"/>
                    <a:pt x="6756400" y="2707894"/>
                    <a:pt x="6764020" y="2730754"/>
                  </a:cubicBezTo>
                  <a:cubicBezTo>
                    <a:pt x="6764020" y="2745994"/>
                    <a:pt x="6748780" y="2768854"/>
                    <a:pt x="6733540" y="2776474"/>
                  </a:cubicBezTo>
                  <a:cubicBezTo>
                    <a:pt x="6725920" y="2776474"/>
                    <a:pt x="6725920" y="2776474"/>
                    <a:pt x="6725920" y="2776474"/>
                  </a:cubicBezTo>
                  <a:cubicBezTo>
                    <a:pt x="6703060" y="2776474"/>
                    <a:pt x="6687820" y="2761234"/>
                    <a:pt x="6687820" y="2745994"/>
                  </a:cubicBezTo>
                  <a:close/>
                  <a:moveTo>
                    <a:pt x="106680" y="2753614"/>
                  </a:moveTo>
                  <a:cubicBezTo>
                    <a:pt x="83820" y="2753614"/>
                    <a:pt x="68580" y="2730754"/>
                    <a:pt x="76200" y="2707894"/>
                  </a:cubicBezTo>
                  <a:cubicBezTo>
                    <a:pt x="76200" y="2685034"/>
                    <a:pt x="99060" y="2677414"/>
                    <a:pt x="121920" y="2677414"/>
                  </a:cubicBezTo>
                  <a:cubicBezTo>
                    <a:pt x="144780" y="2685034"/>
                    <a:pt x="152400" y="2707894"/>
                    <a:pt x="152400" y="2723134"/>
                  </a:cubicBezTo>
                  <a:cubicBezTo>
                    <a:pt x="144780" y="2745994"/>
                    <a:pt x="129540" y="2753614"/>
                    <a:pt x="114300" y="2753614"/>
                  </a:cubicBezTo>
                  <a:cubicBezTo>
                    <a:pt x="106680" y="2753614"/>
                    <a:pt x="106680" y="2753614"/>
                    <a:pt x="106680" y="2753614"/>
                  </a:cubicBezTo>
                  <a:close/>
                  <a:moveTo>
                    <a:pt x="6634480" y="2540000"/>
                  </a:moveTo>
                  <a:cubicBezTo>
                    <a:pt x="6634480" y="2517140"/>
                    <a:pt x="6642100" y="2494280"/>
                    <a:pt x="6664960" y="2494280"/>
                  </a:cubicBezTo>
                  <a:cubicBezTo>
                    <a:pt x="6687820" y="2486660"/>
                    <a:pt x="6703060" y="2494280"/>
                    <a:pt x="6710680" y="2517140"/>
                  </a:cubicBezTo>
                  <a:cubicBezTo>
                    <a:pt x="6718300" y="2540000"/>
                    <a:pt x="6703060" y="2562860"/>
                    <a:pt x="6687820" y="2562860"/>
                  </a:cubicBezTo>
                  <a:cubicBezTo>
                    <a:pt x="6680200" y="2562860"/>
                    <a:pt x="6680200" y="2562860"/>
                    <a:pt x="6672580" y="2562860"/>
                  </a:cubicBezTo>
                  <a:cubicBezTo>
                    <a:pt x="6657340" y="2562860"/>
                    <a:pt x="6642100" y="2555240"/>
                    <a:pt x="6634480" y="2540000"/>
                  </a:cubicBezTo>
                  <a:close/>
                  <a:moveTo>
                    <a:pt x="152527" y="2547620"/>
                  </a:moveTo>
                  <a:cubicBezTo>
                    <a:pt x="129667" y="2540000"/>
                    <a:pt x="122047" y="2517140"/>
                    <a:pt x="129667" y="2501900"/>
                  </a:cubicBezTo>
                  <a:cubicBezTo>
                    <a:pt x="129667" y="2479040"/>
                    <a:pt x="152527" y="2463800"/>
                    <a:pt x="175387" y="2471420"/>
                  </a:cubicBezTo>
                  <a:cubicBezTo>
                    <a:pt x="190627" y="2479040"/>
                    <a:pt x="205867" y="2501900"/>
                    <a:pt x="198247" y="2517140"/>
                  </a:cubicBezTo>
                  <a:cubicBezTo>
                    <a:pt x="198247" y="2532380"/>
                    <a:pt x="183007" y="2547620"/>
                    <a:pt x="167767" y="2547620"/>
                  </a:cubicBezTo>
                  <a:cubicBezTo>
                    <a:pt x="160147" y="2547620"/>
                    <a:pt x="160147" y="2547620"/>
                    <a:pt x="152527" y="2547620"/>
                  </a:cubicBezTo>
                  <a:close/>
                  <a:moveTo>
                    <a:pt x="6573520" y="2334006"/>
                  </a:moveTo>
                  <a:cubicBezTo>
                    <a:pt x="6565900" y="2318766"/>
                    <a:pt x="6581139" y="2295906"/>
                    <a:pt x="6596380" y="2288286"/>
                  </a:cubicBezTo>
                  <a:cubicBezTo>
                    <a:pt x="6619239" y="2280666"/>
                    <a:pt x="6642100" y="2288286"/>
                    <a:pt x="6649720" y="2311146"/>
                  </a:cubicBezTo>
                  <a:cubicBezTo>
                    <a:pt x="6657339" y="2334006"/>
                    <a:pt x="6642100" y="2349246"/>
                    <a:pt x="6626860" y="2356866"/>
                  </a:cubicBezTo>
                  <a:cubicBezTo>
                    <a:pt x="6619239" y="2364486"/>
                    <a:pt x="6611620" y="2364486"/>
                    <a:pt x="6611620" y="2364486"/>
                  </a:cubicBezTo>
                  <a:cubicBezTo>
                    <a:pt x="6596380" y="2364486"/>
                    <a:pt x="6581139" y="2349246"/>
                    <a:pt x="6573520" y="2334006"/>
                  </a:cubicBezTo>
                  <a:close/>
                  <a:moveTo>
                    <a:pt x="213487" y="2341626"/>
                  </a:moveTo>
                  <a:cubicBezTo>
                    <a:pt x="198247" y="2334006"/>
                    <a:pt x="183007" y="2311146"/>
                    <a:pt x="190627" y="2288159"/>
                  </a:cubicBezTo>
                  <a:cubicBezTo>
                    <a:pt x="198247" y="2272919"/>
                    <a:pt x="221107" y="2257679"/>
                    <a:pt x="243967" y="2265299"/>
                  </a:cubicBezTo>
                  <a:cubicBezTo>
                    <a:pt x="259207" y="2272919"/>
                    <a:pt x="274447" y="2295779"/>
                    <a:pt x="266827" y="2318766"/>
                  </a:cubicBezTo>
                  <a:cubicBezTo>
                    <a:pt x="259207" y="2334006"/>
                    <a:pt x="243967" y="2341626"/>
                    <a:pt x="228727" y="2341626"/>
                  </a:cubicBezTo>
                  <a:cubicBezTo>
                    <a:pt x="221107" y="2341626"/>
                    <a:pt x="221107" y="2341626"/>
                    <a:pt x="213487" y="2341626"/>
                  </a:cubicBezTo>
                  <a:close/>
                  <a:moveTo>
                    <a:pt x="6497320" y="2135632"/>
                  </a:moveTo>
                  <a:cubicBezTo>
                    <a:pt x="6489700" y="2120392"/>
                    <a:pt x="6504940" y="2097532"/>
                    <a:pt x="6520180" y="2089912"/>
                  </a:cubicBezTo>
                  <a:cubicBezTo>
                    <a:pt x="6543040" y="2082292"/>
                    <a:pt x="6565900" y="2089912"/>
                    <a:pt x="6573520" y="2105152"/>
                  </a:cubicBezTo>
                  <a:cubicBezTo>
                    <a:pt x="6581140" y="2128012"/>
                    <a:pt x="6565900" y="2150872"/>
                    <a:pt x="6550660" y="2158619"/>
                  </a:cubicBezTo>
                  <a:cubicBezTo>
                    <a:pt x="6543040" y="2158619"/>
                    <a:pt x="6543040" y="2158619"/>
                    <a:pt x="6535420" y="2158619"/>
                  </a:cubicBezTo>
                  <a:cubicBezTo>
                    <a:pt x="6520180" y="2158619"/>
                    <a:pt x="6504940" y="2150999"/>
                    <a:pt x="6497320" y="2135759"/>
                  </a:cubicBezTo>
                  <a:close/>
                  <a:moveTo>
                    <a:pt x="289814" y="2143379"/>
                  </a:moveTo>
                  <a:cubicBezTo>
                    <a:pt x="274574" y="2128139"/>
                    <a:pt x="259334" y="2112899"/>
                    <a:pt x="266954" y="2089912"/>
                  </a:cubicBezTo>
                  <a:cubicBezTo>
                    <a:pt x="274574" y="2067052"/>
                    <a:pt x="297434" y="2059432"/>
                    <a:pt x="320294" y="2067052"/>
                  </a:cubicBezTo>
                  <a:cubicBezTo>
                    <a:pt x="335534" y="2074672"/>
                    <a:pt x="350774" y="2097532"/>
                    <a:pt x="343154" y="2120519"/>
                  </a:cubicBezTo>
                  <a:cubicBezTo>
                    <a:pt x="335534" y="2135759"/>
                    <a:pt x="320294" y="2143379"/>
                    <a:pt x="305054" y="2143379"/>
                  </a:cubicBezTo>
                  <a:cubicBezTo>
                    <a:pt x="297434" y="2143379"/>
                    <a:pt x="297434" y="2143379"/>
                    <a:pt x="289814" y="2143379"/>
                  </a:cubicBezTo>
                  <a:close/>
                  <a:moveTo>
                    <a:pt x="6413373" y="1945005"/>
                  </a:moveTo>
                  <a:cubicBezTo>
                    <a:pt x="6405753" y="1922145"/>
                    <a:pt x="6413373" y="1899285"/>
                    <a:pt x="6428613" y="1891538"/>
                  </a:cubicBezTo>
                  <a:cubicBezTo>
                    <a:pt x="6451473" y="1883918"/>
                    <a:pt x="6474333" y="1891538"/>
                    <a:pt x="6481953" y="1914398"/>
                  </a:cubicBezTo>
                  <a:cubicBezTo>
                    <a:pt x="6489573" y="1929638"/>
                    <a:pt x="6481953" y="1952498"/>
                    <a:pt x="6466713" y="1960118"/>
                  </a:cubicBezTo>
                  <a:cubicBezTo>
                    <a:pt x="6459093" y="1967738"/>
                    <a:pt x="6451473" y="1967738"/>
                    <a:pt x="6443853" y="1967738"/>
                  </a:cubicBezTo>
                  <a:cubicBezTo>
                    <a:pt x="6436233" y="1967738"/>
                    <a:pt x="6420993" y="1960118"/>
                    <a:pt x="6413373" y="1944878"/>
                  </a:cubicBezTo>
                  <a:close/>
                  <a:moveTo>
                    <a:pt x="381254" y="1944878"/>
                  </a:moveTo>
                  <a:cubicBezTo>
                    <a:pt x="358394" y="1937258"/>
                    <a:pt x="350774" y="1914398"/>
                    <a:pt x="358394" y="1891411"/>
                  </a:cubicBezTo>
                  <a:cubicBezTo>
                    <a:pt x="373634" y="1876171"/>
                    <a:pt x="396494" y="1868551"/>
                    <a:pt x="411734" y="1876171"/>
                  </a:cubicBezTo>
                  <a:cubicBezTo>
                    <a:pt x="426974" y="1883791"/>
                    <a:pt x="434594" y="1906651"/>
                    <a:pt x="426974" y="1929638"/>
                  </a:cubicBezTo>
                  <a:cubicBezTo>
                    <a:pt x="419354" y="1937258"/>
                    <a:pt x="411734" y="1944878"/>
                    <a:pt x="396494" y="1944878"/>
                  </a:cubicBezTo>
                  <a:cubicBezTo>
                    <a:pt x="388874" y="1944878"/>
                    <a:pt x="381254" y="1944878"/>
                    <a:pt x="381254" y="1944878"/>
                  </a:cubicBezTo>
                  <a:close/>
                  <a:moveTo>
                    <a:pt x="6314186" y="1754124"/>
                  </a:moveTo>
                  <a:cubicBezTo>
                    <a:pt x="6306566" y="1738884"/>
                    <a:pt x="6306566" y="1716024"/>
                    <a:pt x="6329426" y="1708404"/>
                  </a:cubicBezTo>
                  <a:cubicBezTo>
                    <a:pt x="6344666" y="1693164"/>
                    <a:pt x="6367526" y="1700784"/>
                    <a:pt x="6382766" y="1716024"/>
                  </a:cubicBezTo>
                  <a:cubicBezTo>
                    <a:pt x="6390386" y="1738884"/>
                    <a:pt x="6382766" y="1761744"/>
                    <a:pt x="6367526" y="1769491"/>
                  </a:cubicBezTo>
                  <a:cubicBezTo>
                    <a:pt x="6359906" y="1777111"/>
                    <a:pt x="6352286" y="1777111"/>
                    <a:pt x="6344666" y="1777111"/>
                  </a:cubicBezTo>
                  <a:cubicBezTo>
                    <a:pt x="6329426" y="1777111"/>
                    <a:pt x="6321806" y="1769491"/>
                    <a:pt x="6314186" y="1754251"/>
                  </a:cubicBezTo>
                  <a:close/>
                  <a:moveTo>
                    <a:pt x="480441" y="1754251"/>
                  </a:moveTo>
                  <a:cubicBezTo>
                    <a:pt x="457581" y="1746631"/>
                    <a:pt x="449961" y="1723771"/>
                    <a:pt x="465201" y="1700784"/>
                  </a:cubicBezTo>
                  <a:cubicBezTo>
                    <a:pt x="472821" y="1685544"/>
                    <a:pt x="495681" y="1677924"/>
                    <a:pt x="518541" y="1685544"/>
                  </a:cubicBezTo>
                  <a:cubicBezTo>
                    <a:pt x="533781" y="1700784"/>
                    <a:pt x="541401" y="1723644"/>
                    <a:pt x="526161" y="1739011"/>
                  </a:cubicBezTo>
                  <a:cubicBezTo>
                    <a:pt x="518541" y="1754251"/>
                    <a:pt x="510921" y="1761871"/>
                    <a:pt x="495681" y="1761871"/>
                  </a:cubicBezTo>
                  <a:cubicBezTo>
                    <a:pt x="488061" y="1761871"/>
                    <a:pt x="480441" y="1754251"/>
                    <a:pt x="480441" y="1754251"/>
                  </a:cubicBezTo>
                  <a:close/>
                  <a:moveTo>
                    <a:pt x="6199886" y="1578737"/>
                  </a:moveTo>
                  <a:cubicBezTo>
                    <a:pt x="6199886" y="1571117"/>
                    <a:pt x="6199886" y="1571117"/>
                    <a:pt x="6199886" y="1571117"/>
                  </a:cubicBezTo>
                  <a:cubicBezTo>
                    <a:pt x="6184646" y="1555877"/>
                    <a:pt x="6192266" y="1533017"/>
                    <a:pt x="6207506" y="1517650"/>
                  </a:cubicBezTo>
                  <a:cubicBezTo>
                    <a:pt x="6230366" y="1510030"/>
                    <a:pt x="6253226" y="1510030"/>
                    <a:pt x="6260846" y="1532890"/>
                  </a:cubicBezTo>
                  <a:cubicBezTo>
                    <a:pt x="6268466" y="1532890"/>
                    <a:pt x="6268466" y="1532890"/>
                    <a:pt x="6268466" y="1532890"/>
                  </a:cubicBezTo>
                  <a:cubicBezTo>
                    <a:pt x="6276086" y="1555750"/>
                    <a:pt x="6276086" y="1578610"/>
                    <a:pt x="6253226" y="1586357"/>
                  </a:cubicBezTo>
                  <a:cubicBezTo>
                    <a:pt x="6245606" y="1593977"/>
                    <a:pt x="6237986" y="1593977"/>
                    <a:pt x="6230366" y="1593977"/>
                  </a:cubicBezTo>
                  <a:cubicBezTo>
                    <a:pt x="6222746" y="1593977"/>
                    <a:pt x="6207506" y="1586357"/>
                    <a:pt x="6199886" y="1578737"/>
                  </a:cubicBezTo>
                  <a:close/>
                  <a:moveTo>
                    <a:pt x="587248" y="1571117"/>
                  </a:moveTo>
                  <a:cubicBezTo>
                    <a:pt x="572008" y="1555877"/>
                    <a:pt x="564388" y="1533017"/>
                    <a:pt x="579628" y="1517650"/>
                  </a:cubicBezTo>
                  <a:cubicBezTo>
                    <a:pt x="587248" y="1502410"/>
                    <a:pt x="610108" y="1494790"/>
                    <a:pt x="632968" y="1510030"/>
                  </a:cubicBezTo>
                  <a:cubicBezTo>
                    <a:pt x="648208" y="1517650"/>
                    <a:pt x="655828" y="1540510"/>
                    <a:pt x="640588" y="1563497"/>
                  </a:cubicBezTo>
                  <a:cubicBezTo>
                    <a:pt x="632968" y="1571117"/>
                    <a:pt x="625348" y="1578737"/>
                    <a:pt x="610108" y="1578737"/>
                  </a:cubicBezTo>
                  <a:cubicBezTo>
                    <a:pt x="602488" y="1578737"/>
                    <a:pt x="594868" y="1578737"/>
                    <a:pt x="587248" y="1571117"/>
                  </a:cubicBezTo>
                  <a:close/>
                  <a:moveTo>
                    <a:pt x="6077839" y="1403223"/>
                  </a:moveTo>
                  <a:cubicBezTo>
                    <a:pt x="6062599" y="1380363"/>
                    <a:pt x="6070219" y="1357503"/>
                    <a:pt x="6085459" y="1349756"/>
                  </a:cubicBezTo>
                  <a:cubicBezTo>
                    <a:pt x="6100699" y="1334516"/>
                    <a:pt x="6123559" y="1334516"/>
                    <a:pt x="6138799" y="1357376"/>
                  </a:cubicBezTo>
                  <a:cubicBezTo>
                    <a:pt x="6146419" y="1372616"/>
                    <a:pt x="6146419" y="1395476"/>
                    <a:pt x="6131179" y="1410843"/>
                  </a:cubicBezTo>
                  <a:cubicBezTo>
                    <a:pt x="6123559" y="1410843"/>
                    <a:pt x="6115939" y="1418463"/>
                    <a:pt x="6108319" y="1418463"/>
                  </a:cubicBezTo>
                  <a:cubicBezTo>
                    <a:pt x="6093079" y="1418463"/>
                    <a:pt x="6085459" y="1410843"/>
                    <a:pt x="6077839" y="1403223"/>
                  </a:cubicBezTo>
                  <a:close/>
                  <a:moveTo>
                    <a:pt x="709168" y="1395603"/>
                  </a:moveTo>
                  <a:cubicBezTo>
                    <a:pt x="693928" y="1380363"/>
                    <a:pt x="693928" y="1357503"/>
                    <a:pt x="701548" y="1342136"/>
                  </a:cubicBezTo>
                  <a:cubicBezTo>
                    <a:pt x="716788" y="1326896"/>
                    <a:pt x="739648" y="1319276"/>
                    <a:pt x="754888" y="1334516"/>
                  </a:cubicBezTo>
                  <a:cubicBezTo>
                    <a:pt x="777748" y="1349756"/>
                    <a:pt x="777748" y="1372616"/>
                    <a:pt x="762508" y="1387983"/>
                  </a:cubicBezTo>
                  <a:cubicBezTo>
                    <a:pt x="754888" y="1395603"/>
                    <a:pt x="747268" y="1403223"/>
                    <a:pt x="732028" y="1403223"/>
                  </a:cubicBezTo>
                  <a:cubicBezTo>
                    <a:pt x="724408" y="1403223"/>
                    <a:pt x="716788" y="1403223"/>
                    <a:pt x="709168" y="1395603"/>
                  </a:cubicBezTo>
                  <a:close/>
                  <a:moveTo>
                    <a:pt x="5940552" y="1235456"/>
                  </a:moveTo>
                  <a:cubicBezTo>
                    <a:pt x="5932932" y="1220216"/>
                    <a:pt x="5932932" y="1197356"/>
                    <a:pt x="5948172" y="1181989"/>
                  </a:cubicBezTo>
                  <a:cubicBezTo>
                    <a:pt x="5963412" y="1166749"/>
                    <a:pt x="5986272" y="1166749"/>
                    <a:pt x="6001512" y="1181989"/>
                  </a:cubicBezTo>
                  <a:cubicBezTo>
                    <a:pt x="6016752" y="1204849"/>
                    <a:pt x="6009132" y="1227709"/>
                    <a:pt x="5993892" y="1243076"/>
                  </a:cubicBezTo>
                  <a:cubicBezTo>
                    <a:pt x="5986272" y="1243076"/>
                    <a:pt x="5978652" y="1250696"/>
                    <a:pt x="5971032" y="1250696"/>
                  </a:cubicBezTo>
                  <a:cubicBezTo>
                    <a:pt x="5963412" y="1250696"/>
                    <a:pt x="5948172" y="1243076"/>
                    <a:pt x="5940552" y="1235456"/>
                  </a:cubicBezTo>
                  <a:close/>
                  <a:moveTo>
                    <a:pt x="846455" y="1227836"/>
                  </a:moveTo>
                  <a:cubicBezTo>
                    <a:pt x="831215" y="1212596"/>
                    <a:pt x="831215" y="1189736"/>
                    <a:pt x="838835" y="1174369"/>
                  </a:cubicBezTo>
                  <a:cubicBezTo>
                    <a:pt x="854075" y="1159129"/>
                    <a:pt x="876935" y="1159129"/>
                    <a:pt x="892175" y="1174369"/>
                  </a:cubicBezTo>
                  <a:cubicBezTo>
                    <a:pt x="907415" y="1181989"/>
                    <a:pt x="915035" y="1204849"/>
                    <a:pt x="899795" y="1227836"/>
                  </a:cubicBezTo>
                  <a:cubicBezTo>
                    <a:pt x="892175" y="1235456"/>
                    <a:pt x="884555" y="1235456"/>
                    <a:pt x="869315" y="1235456"/>
                  </a:cubicBezTo>
                  <a:cubicBezTo>
                    <a:pt x="861695" y="1235456"/>
                    <a:pt x="854075" y="1235456"/>
                    <a:pt x="846455" y="1227836"/>
                  </a:cubicBezTo>
                  <a:close/>
                  <a:moveTo>
                    <a:pt x="5803265" y="1082802"/>
                  </a:moveTo>
                  <a:cubicBezTo>
                    <a:pt x="5788025" y="1067562"/>
                    <a:pt x="5788025" y="1037082"/>
                    <a:pt x="5803265" y="1029335"/>
                  </a:cubicBezTo>
                  <a:cubicBezTo>
                    <a:pt x="5818505" y="1014095"/>
                    <a:pt x="5841365" y="1014095"/>
                    <a:pt x="5856605" y="1029335"/>
                  </a:cubicBezTo>
                  <a:cubicBezTo>
                    <a:pt x="5871845" y="1044575"/>
                    <a:pt x="5871845" y="1067435"/>
                    <a:pt x="5856605" y="1082802"/>
                  </a:cubicBezTo>
                  <a:cubicBezTo>
                    <a:pt x="5848985" y="1090422"/>
                    <a:pt x="5833745" y="1090422"/>
                    <a:pt x="5826125" y="1090422"/>
                  </a:cubicBezTo>
                  <a:cubicBezTo>
                    <a:pt x="5818505" y="1090422"/>
                    <a:pt x="5810885" y="1090422"/>
                    <a:pt x="5803265" y="1082802"/>
                  </a:cubicBezTo>
                  <a:close/>
                  <a:moveTo>
                    <a:pt x="991362" y="1067562"/>
                  </a:moveTo>
                  <a:cubicBezTo>
                    <a:pt x="976122" y="1052322"/>
                    <a:pt x="976122" y="1029462"/>
                    <a:pt x="991362" y="1014095"/>
                  </a:cubicBezTo>
                  <a:cubicBezTo>
                    <a:pt x="1006602" y="998855"/>
                    <a:pt x="1029462" y="998855"/>
                    <a:pt x="1044702" y="1014095"/>
                  </a:cubicBezTo>
                  <a:cubicBezTo>
                    <a:pt x="1059942" y="1029335"/>
                    <a:pt x="1059942" y="1052195"/>
                    <a:pt x="1044702" y="1067562"/>
                  </a:cubicBezTo>
                  <a:cubicBezTo>
                    <a:pt x="1037082" y="1075182"/>
                    <a:pt x="1029462" y="1082802"/>
                    <a:pt x="1014222" y="1082802"/>
                  </a:cubicBezTo>
                  <a:cubicBezTo>
                    <a:pt x="1006602" y="1082802"/>
                    <a:pt x="998982" y="1075182"/>
                    <a:pt x="991362" y="1067562"/>
                  </a:cubicBezTo>
                  <a:close/>
                  <a:moveTo>
                    <a:pt x="5643118" y="930275"/>
                  </a:moveTo>
                  <a:cubicBezTo>
                    <a:pt x="5627878" y="922655"/>
                    <a:pt x="5627878" y="892175"/>
                    <a:pt x="5643118" y="876808"/>
                  </a:cubicBezTo>
                  <a:cubicBezTo>
                    <a:pt x="5658358" y="861568"/>
                    <a:pt x="5681218" y="861568"/>
                    <a:pt x="5696458" y="876808"/>
                  </a:cubicBezTo>
                  <a:cubicBezTo>
                    <a:pt x="5711698" y="892048"/>
                    <a:pt x="5711698" y="914908"/>
                    <a:pt x="5704078" y="930275"/>
                  </a:cubicBezTo>
                  <a:cubicBezTo>
                    <a:pt x="5696458" y="937895"/>
                    <a:pt x="5681218" y="945515"/>
                    <a:pt x="5673598" y="945515"/>
                  </a:cubicBezTo>
                  <a:cubicBezTo>
                    <a:pt x="5665978" y="945515"/>
                    <a:pt x="5650738" y="937895"/>
                    <a:pt x="5643118" y="930275"/>
                  </a:cubicBezTo>
                  <a:close/>
                  <a:moveTo>
                    <a:pt x="1143889" y="922655"/>
                  </a:moveTo>
                  <a:cubicBezTo>
                    <a:pt x="1128649" y="907415"/>
                    <a:pt x="1128649" y="876935"/>
                    <a:pt x="1143889" y="869188"/>
                  </a:cubicBezTo>
                  <a:cubicBezTo>
                    <a:pt x="1159129" y="853948"/>
                    <a:pt x="1189609" y="853948"/>
                    <a:pt x="1197229" y="869188"/>
                  </a:cubicBezTo>
                  <a:cubicBezTo>
                    <a:pt x="1212469" y="884428"/>
                    <a:pt x="1212469" y="907288"/>
                    <a:pt x="1197229" y="922655"/>
                  </a:cubicBezTo>
                  <a:cubicBezTo>
                    <a:pt x="1189609" y="930275"/>
                    <a:pt x="1181989" y="930275"/>
                    <a:pt x="1174369" y="930275"/>
                  </a:cubicBezTo>
                  <a:cubicBezTo>
                    <a:pt x="1159129" y="930275"/>
                    <a:pt x="1151509" y="930275"/>
                    <a:pt x="1143889" y="922655"/>
                  </a:cubicBezTo>
                  <a:close/>
                  <a:moveTo>
                    <a:pt x="5482971" y="792861"/>
                  </a:moveTo>
                  <a:cubicBezTo>
                    <a:pt x="5467731" y="785241"/>
                    <a:pt x="5467731" y="762381"/>
                    <a:pt x="5475351" y="739394"/>
                  </a:cubicBezTo>
                  <a:cubicBezTo>
                    <a:pt x="5490591" y="724154"/>
                    <a:pt x="5513451" y="724154"/>
                    <a:pt x="5528691" y="739394"/>
                  </a:cubicBezTo>
                  <a:cubicBezTo>
                    <a:pt x="5551551" y="747014"/>
                    <a:pt x="5551551" y="769874"/>
                    <a:pt x="5536311" y="792861"/>
                  </a:cubicBezTo>
                  <a:cubicBezTo>
                    <a:pt x="5528691" y="800481"/>
                    <a:pt x="5521071" y="808101"/>
                    <a:pt x="5505831" y="808101"/>
                  </a:cubicBezTo>
                  <a:cubicBezTo>
                    <a:pt x="5498211" y="808101"/>
                    <a:pt x="5490591" y="800481"/>
                    <a:pt x="5482971" y="792861"/>
                  </a:cubicBezTo>
                  <a:close/>
                  <a:moveTo>
                    <a:pt x="1304036" y="777621"/>
                  </a:moveTo>
                  <a:cubicBezTo>
                    <a:pt x="1296416" y="762381"/>
                    <a:pt x="1296416" y="739521"/>
                    <a:pt x="1311656" y="724154"/>
                  </a:cubicBezTo>
                  <a:cubicBezTo>
                    <a:pt x="1326896" y="716534"/>
                    <a:pt x="1349756" y="716534"/>
                    <a:pt x="1364996" y="731774"/>
                  </a:cubicBezTo>
                  <a:cubicBezTo>
                    <a:pt x="1380236" y="747014"/>
                    <a:pt x="1372616" y="777494"/>
                    <a:pt x="1357376" y="785241"/>
                  </a:cubicBezTo>
                  <a:cubicBezTo>
                    <a:pt x="1349756" y="792861"/>
                    <a:pt x="1342136" y="792861"/>
                    <a:pt x="1334516" y="792861"/>
                  </a:cubicBezTo>
                  <a:cubicBezTo>
                    <a:pt x="1326896" y="792861"/>
                    <a:pt x="1311656" y="792861"/>
                    <a:pt x="1304036" y="777621"/>
                  </a:cubicBezTo>
                  <a:close/>
                  <a:moveTo>
                    <a:pt x="5315204" y="670814"/>
                  </a:moveTo>
                  <a:cubicBezTo>
                    <a:pt x="5299964" y="655574"/>
                    <a:pt x="5292344" y="632714"/>
                    <a:pt x="5307584" y="617347"/>
                  </a:cubicBezTo>
                  <a:cubicBezTo>
                    <a:pt x="5315204" y="602107"/>
                    <a:pt x="5338064" y="594487"/>
                    <a:pt x="5360924" y="609727"/>
                  </a:cubicBezTo>
                  <a:cubicBezTo>
                    <a:pt x="5376164" y="617347"/>
                    <a:pt x="5376164" y="640207"/>
                    <a:pt x="5368544" y="663194"/>
                  </a:cubicBezTo>
                  <a:cubicBezTo>
                    <a:pt x="5360924" y="670814"/>
                    <a:pt x="5345684" y="678434"/>
                    <a:pt x="5338064" y="678434"/>
                  </a:cubicBezTo>
                  <a:cubicBezTo>
                    <a:pt x="5330444" y="678434"/>
                    <a:pt x="5322824" y="678434"/>
                    <a:pt x="5315204" y="670814"/>
                  </a:cubicBezTo>
                  <a:close/>
                  <a:moveTo>
                    <a:pt x="1479423" y="655574"/>
                  </a:moveTo>
                  <a:cubicBezTo>
                    <a:pt x="1464183" y="632714"/>
                    <a:pt x="1471803" y="609854"/>
                    <a:pt x="1487043" y="602107"/>
                  </a:cubicBezTo>
                  <a:cubicBezTo>
                    <a:pt x="1502283" y="586867"/>
                    <a:pt x="1525143" y="594487"/>
                    <a:pt x="1540383" y="609727"/>
                  </a:cubicBezTo>
                  <a:cubicBezTo>
                    <a:pt x="1548003" y="624967"/>
                    <a:pt x="1548003" y="647827"/>
                    <a:pt x="1532763" y="663194"/>
                  </a:cubicBezTo>
                  <a:cubicBezTo>
                    <a:pt x="1525143" y="663194"/>
                    <a:pt x="1517523" y="670814"/>
                    <a:pt x="1509903" y="670814"/>
                  </a:cubicBezTo>
                  <a:cubicBezTo>
                    <a:pt x="1494663" y="670814"/>
                    <a:pt x="1487043" y="663194"/>
                    <a:pt x="1479423" y="655574"/>
                  </a:cubicBezTo>
                  <a:close/>
                  <a:moveTo>
                    <a:pt x="5139817" y="556387"/>
                  </a:moveTo>
                  <a:cubicBezTo>
                    <a:pt x="5116957" y="541147"/>
                    <a:pt x="5109337" y="518287"/>
                    <a:pt x="5124577" y="502920"/>
                  </a:cubicBezTo>
                  <a:cubicBezTo>
                    <a:pt x="5132197" y="487680"/>
                    <a:pt x="5155057" y="480060"/>
                    <a:pt x="5177917" y="487680"/>
                  </a:cubicBezTo>
                  <a:cubicBezTo>
                    <a:pt x="5193157" y="502920"/>
                    <a:pt x="5200777" y="525780"/>
                    <a:pt x="5185537" y="541147"/>
                  </a:cubicBezTo>
                  <a:cubicBezTo>
                    <a:pt x="5185537" y="556387"/>
                    <a:pt x="5170297" y="564007"/>
                    <a:pt x="5155057" y="564007"/>
                  </a:cubicBezTo>
                  <a:cubicBezTo>
                    <a:pt x="5147437" y="564007"/>
                    <a:pt x="5139817" y="556387"/>
                    <a:pt x="5139817" y="556387"/>
                  </a:cubicBezTo>
                  <a:close/>
                  <a:moveTo>
                    <a:pt x="1654810" y="533527"/>
                  </a:moveTo>
                  <a:cubicBezTo>
                    <a:pt x="1647190" y="518287"/>
                    <a:pt x="1654810" y="495427"/>
                    <a:pt x="1670050" y="480060"/>
                  </a:cubicBezTo>
                  <a:cubicBezTo>
                    <a:pt x="1685290" y="472440"/>
                    <a:pt x="1708150" y="480060"/>
                    <a:pt x="1723390" y="495300"/>
                  </a:cubicBezTo>
                  <a:cubicBezTo>
                    <a:pt x="1731010" y="510540"/>
                    <a:pt x="1723390" y="533400"/>
                    <a:pt x="1708150" y="548767"/>
                  </a:cubicBezTo>
                  <a:cubicBezTo>
                    <a:pt x="1700530" y="548767"/>
                    <a:pt x="1692910" y="556387"/>
                    <a:pt x="1685290" y="556387"/>
                  </a:cubicBezTo>
                  <a:cubicBezTo>
                    <a:pt x="1677670" y="556387"/>
                    <a:pt x="1662430" y="548767"/>
                    <a:pt x="1654810" y="533527"/>
                  </a:cubicBezTo>
                  <a:close/>
                  <a:moveTo>
                    <a:pt x="4949190" y="449580"/>
                  </a:moveTo>
                  <a:cubicBezTo>
                    <a:pt x="4933950" y="441960"/>
                    <a:pt x="4926330" y="419100"/>
                    <a:pt x="4933950" y="403860"/>
                  </a:cubicBezTo>
                  <a:cubicBezTo>
                    <a:pt x="4949190" y="381000"/>
                    <a:pt x="4972050" y="373380"/>
                    <a:pt x="4987290" y="381000"/>
                  </a:cubicBezTo>
                  <a:cubicBezTo>
                    <a:pt x="5002530" y="396240"/>
                    <a:pt x="5010150" y="419100"/>
                    <a:pt x="5002530" y="434467"/>
                  </a:cubicBezTo>
                  <a:cubicBezTo>
                    <a:pt x="4994910" y="449707"/>
                    <a:pt x="4979670" y="457327"/>
                    <a:pt x="4972050" y="457327"/>
                  </a:cubicBezTo>
                  <a:cubicBezTo>
                    <a:pt x="4964430" y="457327"/>
                    <a:pt x="4956810" y="457327"/>
                    <a:pt x="4949190" y="449707"/>
                  </a:cubicBezTo>
                  <a:close/>
                  <a:moveTo>
                    <a:pt x="1845437" y="426847"/>
                  </a:moveTo>
                  <a:cubicBezTo>
                    <a:pt x="1830197" y="411607"/>
                    <a:pt x="1837817" y="388747"/>
                    <a:pt x="1860677" y="381127"/>
                  </a:cubicBezTo>
                  <a:cubicBezTo>
                    <a:pt x="1875917" y="365887"/>
                    <a:pt x="1898777" y="373507"/>
                    <a:pt x="1906397" y="396367"/>
                  </a:cubicBezTo>
                  <a:cubicBezTo>
                    <a:pt x="1921637" y="411607"/>
                    <a:pt x="1914017" y="434467"/>
                    <a:pt x="1891157" y="442087"/>
                  </a:cubicBezTo>
                  <a:cubicBezTo>
                    <a:pt x="1891157" y="449707"/>
                    <a:pt x="1883537" y="449707"/>
                    <a:pt x="1875917" y="449707"/>
                  </a:cubicBezTo>
                  <a:cubicBezTo>
                    <a:pt x="1860677" y="449707"/>
                    <a:pt x="1845437" y="442087"/>
                    <a:pt x="1845437" y="426847"/>
                  </a:cubicBezTo>
                  <a:close/>
                  <a:moveTo>
                    <a:pt x="4758563" y="358140"/>
                  </a:moveTo>
                  <a:cubicBezTo>
                    <a:pt x="4743323" y="350520"/>
                    <a:pt x="4735703" y="327660"/>
                    <a:pt x="4743323" y="312420"/>
                  </a:cubicBezTo>
                  <a:cubicBezTo>
                    <a:pt x="4750943" y="289560"/>
                    <a:pt x="4773803" y="281940"/>
                    <a:pt x="4789043" y="289560"/>
                  </a:cubicBezTo>
                  <a:cubicBezTo>
                    <a:pt x="4811903" y="297180"/>
                    <a:pt x="4819523" y="320040"/>
                    <a:pt x="4811903" y="343027"/>
                  </a:cubicBezTo>
                  <a:cubicBezTo>
                    <a:pt x="4804283" y="358267"/>
                    <a:pt x="4789043" y="365887"/>
                    <a:pt x="4773803" y="365887"/>
                  </a:cubicBezTo>
                  <a:cubicBezTo>
                    <a:pt x="4773803" y="365887"/>
                    <a:pt x="4766183" y="365887"/>
                    <a:pt x="4758563" y="358267"/>
                  </a:cubicBezTo>
                  <a:close/>
                  <a:moveTo>
                    <a:pt x="2036064" y="335407"/>
                  </a:moveTo>
                  <a:cubicBezTo>
                    <a:pt x="2028444" y="312547"/>
                    <a:pt x="2036064" y="289687"/>
                    <a:pt x="2051304" y="281940"/>
                  </a:cubicBezTo>
                  <a:cubicBezTo>
                    <a:pt x="2074164" y="274320"/>
                    <a:pt x="2097024" y="281940"/>
                    <a:pt x="2104644" y="304800"/>
                  </a:cubicBezTo>
                  <a:cubicBezTo>
                    <a:pt x="2112264" y="320040"/>
                    <a:pt x="2104644" y="342900"/>
                    <a:pt x="2081784" y="358267"/>
                  </a:cubicBezTo>
                  <a:cubicBezTo>
                    <a:pt x="2081784" y="358267"/>
                    <a:pt x="2074164" y="358267"/>
                    <a:pt x="2066544" y="358267"/>
                  </a:cubicBezTo>
                  <a:cubicBezTo>
                    <a:pt x="2051304" y="358267"/>
                    <a:pt x="2043684" y="350647"/>
                    <a:pt x="2036064" y="335407"/>
                  </a:cubicBezTo>
                  <a:close/>
                  <a:moveTo>
                    <a:pt x="4567809" y="281940"/>
                  </a:moveTo>
                  <a:cubicBezTo>
                    <a:pt x="4544949" y="274320"/>
                    <a:pt x="4537329" y="251460"/>
                    <a:pt x="4544949" y="228473"/>
                  </a:cubicBezTo>
                  <a:cubicBezTo>
                    <a:pt x="4552569" y="213233"/>
                    <a:pt x="4567809" y="205613"/>
                    <a:pt x="4590669" y="213233"/>
                  </a:cubicBezTo>
                  <a:cubicBezTo>
                    <a:pt x="4613529" y="213233"/>
                    <a:pt x="4621149" y="236093"/>
                    <a:pt x="4613529" y="258953"/>
                  </a:cubicBezTo>
                  <a:cubicBezTo>
                    <a:pt x="4605909" y="274193"/>
                    <a:pt x="4590669" y="281813"/>
                    <a:pt x="4575429" y="281813"/>
                  </a:cubicBezTo>
                  <a:cubicBezTo>
                    <a:pt x="4575429" y="281813"/>
                    <a:pt x="4567809" y="281813"/>
                    <a:pt x="4567809" y="281813"/>
                  </a:cubicBezTo>
                  <a:close/>
                  <a:moveTo>
                    <a:pt x="2234311" y="251333"/>
                  </a:moveTo>
                  <a:cubicBezTo>
                    <a:pt x="2226691" y="236093"/>
                    <a:pt x="2234311" y="213233"/>
                    <a:pt x="2257171" y="205613"/>
                  </a:cubicBezTo>
                  <a:cubicBezTo>
                    <a:pt x="2272411" y="197993"/>
                    <a:pt x="2295271" y="205613"/>
                    <a:pt x="2302891" y="228473"/>
                  </a:cubicBezTo>
                  <a:cubicBezTo>
                    <a:pt x="2310511" y="243713"/>
                    <a:pt x="2302891" y="266573"/>
                    <a:pt x="2280031" y="274193"/>
                  </a:cubicBezTo>
                  <a:cubicBezTo>
                    <a:pt x="2280031" y="274193"/>
                    <a:pt x="2272411" y="281813"/>
                    <a:pt x="2272411" y="281813"/>
                  </a:cubicBezTo>
                  <a:cubicBezTo>
                    <a:pt x="2249551" y="281813"/>
                    <a:pt x="2241931" y="266573"/>
                    <a:pt x="2234311" y="251333"/>
                  </a:cubicBezTo>
                  <a:close/>
                  <a:moveTo>
                    <a:pt x="4361942" y="213233"/>
                  </a:moveTo>
                  <a:cubicBezTo>
                    <a:pt x="4346702" y="205613"/>
                    <a:pt x="4331462" y="190373"/>
                    <a:pt x="4339082" y="167513"/>
                  </a:cubicBezTo>
                  <a:cubicBezTo>
                    <a:pt x="4346702" y="144653"/>
                    <a:pt x="4361942" y="137033"/>
                    <a:pt x="4384802" y="144653"/>
                  </a:cubicBezTo>
                  <a:cubicBezTo>
                    <a:pt x="4407662" y="144653"/>
                    <a:pt x="4415282" y="167513"/>
                    <a:pt x="4407662" y="190373"/>
                  </a:cubicBezTo>
                  <a:cubicBezTo>
                    <a:pt x="4407662" y="205613"/>
                    <a:pt x="4392422" y="213233"/>
                    <a:pt x="4377182" y="213233"/>
                  </a:cubicBezTo>
                  <a:cubicBezTo>
                    <a:pt x="4369562" y="213233"/>
                    <a:pt x="4369562" y="213233"/>
                    <a:pt x="4361942" y="213233"/>
                  </a:cubicBezTo>
                  <a:close/>
                  <a:moveTo>
                    <a:pt x="2432558" y="182753"/>
                  </a:moveTo>
                  <a:cubicBezTo>
                    <a:pt x="2432558" y="167513"/>
                    <a:pt x="2440178" y="144653"/>
                    <a:pt x="2463038" y="137033"/>
                  </a:cubicBezTo>
                  <a:cubicBezTo>
                    <a:pt x="2478278" y="129413"/>
                    <a:pt x="2501138" y="144653"/>
                    <a:pt x="2508758" y="159893"/>
                  </a:cubicBezTo>
                  <a:cubicBezTo>
                    <a:pt x="2516378" y="182753"/>
                    <a:pt x="2501138" y="205613"/>
                    <a:pt x="2485898" y="213360"/>
                  </a:cubicBezTo>
                  <a:cubicBezTo>
                    <a:pt x="2478278" y="213360"/>
                    <a:pt x="2478278" y="213360"/>
                    <a:pt x="2470658" y="213360"/>
                  </a:cubicBezTo>
                  <a:cubicBezTo>
                    <a:pt x="2455418" y="213360"/>
                    <a:pt x="2440178" y="198120"/>
                    <a:pt x="2432558" y="182880"/>
                  </a:cubicBezTo>
                  <a:close/>
                  <a:moveTo>
                    <a:pt x="4155948" y="160020"/>
                  </a:moveTo>
                  <a:cubicBezTo>
                    <a:pt x="4140708" y="160020"/>
                    <a:pt x="4125468" y="137160"/>
                    <a:pt x="4133088" y="114300"/>
                  </a:cubicBezTo>
                  <a:cubicBezTo>
                    <a:pt x="4133088" y="91440"/>
                    <a:pt x="4155948" y="83820"/>
                    <a:pt x="4178808" y="83820"/>
                  </a:cubicBezTo>
                  <a:cubicBezTo>
                    <a:pt x="4194048" y="91440"/>
                    <a:pt x="4209288" y="114300"/>
                    <a:pt x="4201668" y="129540"/>
                  </a:cubicBezTo>
                  <a:cubicBezTo>
                    <a:pt x="4201668" y="152400"/>
                    <a:pt x="4186428" y="160020"/>
                    <a:pt x="4163568" y="160020"/>
                  </a:cubicBezTo>
                  <a:cubicBezTo>
                    <a:pt x="4163568" y="160020"/>
                    <a:pt x="4163568" y="160020"/>
                    <a:pt x="4155948" y="160020"/>
                  </a:cubicBezTo>
                  <a:close/>
                  <a:moveTo>
                    <a:pt x="2646045" y="129540"/>
                  </a:moveTo>
                  <a:cubicBezTo>
                    <a:pt x="2638425" y="106680"/>
                    <a:pt x="2653665" y="91440"/>
                    <a:pt x="2668905" y="83820"/>
                  </a:cubicBezTo>
                  <a:cubicBezTo>
                    <a:pt x="2691765" y="76200"/>
                    <a:pt x="2714625" y="91440"/>
                    <a:pt x="2714625" y="114300"/>
                  </a:cubicBezTo>
                  <a:cubicBezTo>
                    <a:pt x="2722245" y="129540"/>
                    <a:pt x="2707005" y="152400"/>
                    <a:pt x="2684145" y="160020"/>
                  </a:cubicBezTo>
                  <a:cubicBezTo>
                    <a:pt x="2684145" y="160020"/>
                    <a:pt x="2684145" y="160020"/>
                    <a:pt x="2676525" y="160020"/>
                  </a:cubicBezTo>
                  <a:cubicBezTo>
                    <a:pt x="2661285" y="160020"/>
                    <a:pt x="2646045" y="144780"/>
                    <a:pt x="2646045" y="129540"/>
                  </a:cubicBezTo>
                  <a:close/>
                  <a:moveTo>
                    <a:pt x="3950081" y="121920"/>
                  </a:moveTo>
                  <a:cubicBezTo>
                    <a:pt x="3927221" y="114300"/>
                    <a:pt x="3919601" y="99060"/>
                    <a:pt x="3919601" y="76200"/>
                  </a:cubicBezTo>
                  <a:cubicBezTo>
                    <a:pt x="3919601" y="53340"/>
                    <a:pt x="3942461" y="45720"/>
                    <a:pt x="3965321" y="45720"/>
                  </a:cubicBezTo>
                  <a:cubicBezTo>
                    <a:pt x="3980561" y="45720"/>
                    <a:pt x="3995801" y="68580"/>
                    <a:pt x="3995801" y="91440"/>
                  </a:cubicBezTo>
                  <a:cubicBezTo>
                    <a:pt x="3988181" y="106680"/>
                    <a:pt x="3972941" y="121920"/>
                    <a:pt x="3957701" y="121920"/>
                  </a:cubicBezTo>
                  <a:cubicBezTo>
                    <a:pt x="3957701" y="121920"/>
                    <a:pt x="3950081" y="121920"/>
                    <a:pt x="3950081" y="121920"/>
                  </a:cubicBezTo>
                  <a:close/>
                  <a:moveTo>
                    <a:pt x="2851912" y="83820"/>
                  </a:moveTo>
                  <a:cubicBezTo>
                    <a:pt x="2851912" y="68580"/>
                    <a:pt x="2867152" y="45720"/>
                    <a:pt x="2882392" y="45720"/>
                  </a:cubicBezTo>
                  <a:cubicBezTo>
                    <a:pt x="2905252" y="38100"/>
                    <a:pt x="2928112" y="53340"/>
                    <a:pt x="2928112" y="76200"/>
                  </a:cubicBezTo>
                  <a:cubicBezTo>
                    <a:pt x="2928112" y="99060"/>
                    <a:pt x="2920492" y="114300"/>
                    <a:pt x="2897632" y="121920"/>
                  </a:cubicBezTo>
                  <a:cubicBezTo>
                    <a:pt x="2897632" y="121920"/>
                    <a:pt x="2890012" y="121920"/>
                    <a:pt x="2890012" y="121920"/>
                  </a:cubicBezTo>
                  <a:cubicBezTo>
                    <a:pt x="2874772" y="121920"/>
                    <a:pt x="2851912" y="106680"/>
                    <a:pt x="2851912" y="83820"/>
                  </a:cubicBezTo>
                  <a:close/>
                  <a:moveTo>
                    <a:pt x="3744087" y="91440"/>
                  </a:moveTo>
                  <a:cubicBezTo>
                    <a:pt x="3721227" y="91440"/>
                    <a:pt x="3705987" y="76200"/>
                    <a:pt x="3705987" y="53340"/>
                  </a:cubicBezTo>
                  <a:cubicBezTo>
                    <a:pt x="3705987" y="30480"/>
                    <a:pt x="3728847" y="15240"/>
                    <a:pt x="3751707" y="15240"/>
                  </a:cubicBezTo>
                  <a:cubicBezTo>
                    <a:pt x="3766947" y="22860"/>
                    <a:pt x="3782187" y="38100"/>
                    <a:pt x="3782187" y="60960"/>
                  </a:cubicBezTo>
                  <a:cubicBezTo>
                    <a:pt x="3782187" y="76200"/>
                    <a:pt x="3766947" y="91440"/>
                    <a:pt x="3744087" y="91440"/>
                  </a:cubicBezTo>
                  <a:close/>
                  <a:moveTo>
                    <a:pt x="3065399" y="60960"/>
                  </a:moveTo>
                  <a:cubicBezTo>
                    <a:pt x="3065399" y="38100"/>
                    <a:pt x="3080639" y="15240"/>
                    <a:pt x="3095879" y="15240"/>
                  </a:cubicBezTo>
                  <a:cubicBezTo>
                    <a:pt x="3118739" y="15240"/>
                    <a:pt x="3141599" y="30480"/>
                    <a:pt x="3141599" y="53340"/>
                  </a:cubicBezTo>
                  <a:cubicBezTo>
                    <a:pt x="3141599" y="68580"/>
                    <a:pt x="3126359" y="91440"/>
                    <a:pt x="3103499" y="91440"/>
                  </a:cubicBezTo>
                  <a:cubicBezTo>
                    <a:pt x="3080639" y="91440"/>
                    <a:pt x="3065399" y="76200"/>
                    <a:pt x="3065399" y="60960"/>
                  </a:cubicBezTo>
                  <a:close/>
                  <a:moveTo>
                    <a:pt x="3530600" y="83820"/>
                  </a:moveTo>
                  <a:cubicBezTo>
                    <a:pt x="3507740" y="76200"/>
                    <a:pt x="3492500" y="60960"/>
                    <a:pt x="3492500" y="38100"/>
                  </a:cubicBezTo>
                  <a:cubicBezTo>
                    <a:pt x="3492500" y="22860"/>
                    <a:pt x="3507740" y="0"/>
                    <a:pt x="3530600" y="7620"/>
                  </a:cubicBezTo>
                  <a:cubicBezTo>
                    <a:pt x="3553460" y="7620"/>
                    <a:pt x="3568700" y="22860"/>
                    <a:pt x="3568700" y="45720"/>
                  </a:cubicBezTo>
                  <a:cubicBezTo>
                    <a:pt x="3568700" y="60960"/>
                    <a:pt x="3553460" y="83820"/>
                    <a:pt x="3530600" y="83820"/>
                  </a:cubicBezTo>
                  <a:close/>
                  <a:moveTo>
                    <a:pt x="3278886" y="45720"/>
                  </a:moveTo>
                  <a:cubicBezTo>
                    <a:pt x="3278886" y="22860"/>
                    <a:pt x="3294126" y="7620"/>
                    <a:pt x="3316986" y="0"/>
                  </a:cubicBezTo>
                  <a:cubicBezTo>
                    <a:pt x="3339846" y="0"/>
                    <a:pt x="3355086" y="22860"/>
                    <a:pt x="3355086" y="38100"/>
                  </a:cubicBezTo>
                  <a:cubicBezTo>
                    <a:pt x="3355086" y="60960"/>
                    <a:pt x="3339846" y="76200"/>
                    <a:pt x="3316986" y="76200"/>
                  </a:cubicBezTo>
                  <a:cubicBezTo>
                    <a:pt x="3294126" y="76200"/>
                    <a:pt x="3278886" y="60960"/>
                    <a:pt x="3278886" y="45720"/>
                  </a:cubicBezTo>
                  <a:close/>
                </a:path>
              </a:pathLst>
            </a:custGeom>
            <a:solidFill>
              <a:srgbClr val="BFBFBF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3319161" y="7039898"/>
            <a:ext cx="2223718" cy="2218402"/>
            <a:chOff x="0" y="0"/>
            <a:chExt cx="2409120" cy="240336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409190" cy="2403348"/>
            </a:xfrm>
            <a:custGeom>
              <a:avLst/>
              <a:gdLst/>
              <a:ahLst/>
              <a:cxnLst/>
              <a:rect l="l" t="t" r="r" b="b"/>
              <a:pathLst>
                <a:path w="2409190" h="2403348">
                  <a:moveTo>
                    <a:pt x="0" y="1201674"/>
                  </a:moveTo>
                  <a:cubicBezTo>
                    <a:pt x="0" y="537972"/>
                    <a:pt x="539242" y="0"/>
                    <a:pt x="1204595" y="0"/>
                  </a:cubicBezTo>
                  <a:cubicBezTo>
                    <a:pt x="1869948" y="0"/>
                    <a:pt x="2409190" y="537972"/>
                    <a:pt x="2409190" y="1201674"/>
                  </a:cubicBezTo>
                  <a:cubicBezTo>
                    <a:pt x="2409190" y="1865376"/>
                    <a:pt x="1869948" y="2403348"/>
                    <a:pt x="1204595" y="2403348"/>
                  </a:cubicBezTo>
                  <a:cubicBezTo>
                    <a:pt x="539242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2656564" y="6975433"/>
            <a:ext cx="507082" cy="515722"/>
            <a:chOff x="0" y="0"/>
            <a:chExt cx="549360" cy="558720"/>
          </a:xfrm>
        </p:grpSpPr>
        <p:sp>
          <p:nvSpPr>
            <p:cNvPr id="33" name="Freeform 33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4846302" y="7039898"/>
            <a:ext cx="2224383" cy="2218402"/>
            <a:chOff x="0" y="0"/>
            <a:chExt cx="2409840" cy="240336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2409952" cy="2403348"/>
            </a:xfrm>
            <a:custGeom>
              <a:avLst/>
              <a:gdLst/>
              <a:ahLst/>
              <a:cxnLst/>
              <a:rect l="l" t="t" r="r" b="b"/>
              <a:pathLst>
                <a:path w="2409952" h="2403348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7226199" y="6975433"/>
            <a:ext cx="507082" cy="515722"/>
            <a:chOff x="0" y="0"/>
            <a:chExt cx="549360" cy="558720"/>
          </a:xfrm>
        </p:grpSpPr>
        <p:sp>
          <p:nvSpPr>
            <p:cNvPr id="38" name="Freeform 38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39" name="Freeform 39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7938870" y="3446026"/>
            <a:ext cx="4512106" cy="4512106"/>
            <a:chOff x="0" y="0"/>
            <a:chExt cx="812800" cy="8128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190500" cap="sq">
              <a:solidFill>
                <a:srgbClr val="5A82C8"/>
              </a:solidFill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43" name="Freeform 43"/>
          <p:cNvSpPr/>
          <p:nvPr/>
        </p:nvSpPr>
        <p:spPr>
          <a:xfrm>
            <a:off x="9528169" y="6054515"/>
            <a:ext cx="1333507" cy="923454"/>
          </a:xfrm>
          <a:custGeom>
            <a:avLst/>
            <a:gdLst/>
            <a:ahLst/>
            <a:cxnLst/>
            <a:rect l="l" t="t" r="r" b="b"/>
            <a:pathLst>
              <a:path w="1333507" h="923454">
                <a:moveTo>
                  <a:pt x="0" y="0"/>
                </a:moveTo>
                <a:lnTo>
                  <a:pt x="1333507" y="0"/>
                </a:lnTo>
                <a:lnTo>
                  <a:pt x="1333507" y="923454"/>
                </a:lnTo>
                <a:lnTo>
                  <a:pt x="0" y="92345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4" name="Freeform 44"/>
          <p:cNvSpPr/>
          <p:nvPr/>
        </p:nvSpPr>
        <p:spPr>
          <a:xfrm>
            <a:off x="10283954" y="4585990"/>
            <a:ext cx="1155445" cy="800146"/>
          </a:xfrm>
          <a:custGeom>
            <a:avLst/>
            <a:gdLst/>
            <a:ahLst/>
            <a:cxnLst/>
            <a:rect l="l" t="t" r="r" b="b"/>
            <a:pathLst>
              <a:path w="1155445" h="800146">
                <a:moveTo>
                  <a:pt x="0" y="0"/>
                </a:moveTo>
                <a:lnTo>
                  <a:pt x="1155445" y="0"/>
                </a:lnTo>
                <a:lnTo>
                  <a:pt x="1155445" y="800146"/>
                </a:lnTo>
                <a:lnTo>
                  <a:pt x="0" y="80014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5" name="Freeform 45"/>
          <p:cNvSpPr/>
          <p:nvPr/>
        </p:nvSpPr>
        <p:spPr>
          <a:xfrm>
            <a:off x="8795553" y="4901933"/>
            <a:ext cx="1155445" cy="800146"/>
          </a:xfrm>
          <a:custGeom>
            <a:avLst/>
            <a:gdLst/>
            <a:ahLst/>
            <a:cxnLst/>
            <a:rect l="l" t="t" r="r" b="b"/>
            <a:pathLst>
              <a:path w="1155445" h="800146">
                <a:moveTo>
                  <a:pt x="0" y="0"/>
                </a:moveTo>
                <a:lnTo>
                  <a:pt x="1155445" y="0"/>
                </a:lnTo>
                <a:lnTo>
                  <a:pt x="1155445" y="800146"/>
                </a:lnTo>
                <a:lnTo>
                  <a:pt x="0" y="80014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46" name="Group 46"/>
          <p:cNvGrpSpPr/>
          <p:nvPr/>
        </p:nvGrpSpPr>
        <p:grpSpPr>
          <a:xfrm>
            <a:off x="7362263" y="7112827"/>
            <a:ext cx="240935" cy="240935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6675231" y="665799"/>
            <a:ext cx="7039383" cy="813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85"/>
              </a:lnSpc>
            </a:pPr>
            <a:r>
              <a:rPr lang="en-US" sz="4699" b="1" i="1" spc="46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PROJEKT FIT COW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4973073" y="2852930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en-US" sz="2318" b="1" spc="227">
                <a:solidFill>
                  <a:srgbClr val="FDFBFB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Chovů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3453178" y="3226483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cs-CZ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119</a:t>
            </a:r>
            <a:r>
              <a:rPr lang="en-US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 000 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3449222" y="7756028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en-US" sz="2318" b="1" spc="227">
                <a:solidFill>
                  <a:srgbClr val="FDFBFB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Exteriér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4976696" y="7756028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00491" lvl="1" indent="-250245" algn="ctr">
              <a:lnSpc>
                <a:spcPts val="3199"/>
              </a:lnSpc>
              <a:spcBef>
                <a:spcPct val="0"/>
              </a:spcBef>
              <a:buAutoNum type="arabicPeriod"/>
            </a:pPr>
            <a:r>
              <a:rPr lang="en-US" sz="2318" b="1" spc="227">
                <a:solidFill>
                  <a:srgbClr val="FDFBFB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laktace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3449222" y="8236998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cs-CZ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45</a:t>
            </a:r>
            <a:r>
              <a:rPr lang="en-US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 </a:t>
            </a:r>
            <a:r>
              <a:rPr lang="cs-CZ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6</a:t>
            </a:r>
            <a:r>
              <a:rPr lang="en-US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00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973073" y="8191812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cs-CZ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38</a:t>
            </a:r>
            <a:r>
              <a:rPr lang="en-US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 </a:t>
            </a:r>
            <a:r>
              <a:rPr lang="cs-CZ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5</a:t>
            </a:r>
            <a:r>
              <a:rPr lang="en-US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00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4973073" y="3226483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cs-CZ" sz="2318" spc="227" dirty="0">
                <a:solidFill>
                  <a:srgbClr val="FDFBFB"/>
                </a:solidFill>
                <a:latin typeface="Open Sauce"/>
                <a:ea typeface="Open Sauce"/>
                <a:cs typeface="Open Sauce"/>
                <a:sym typeface="Open Sauce"/>
              </a:rPr>
              <a:t>111</a:t>
            </a:r>
            <a:endParaRPr lang="en-US" sz="2318" spc="227" dirty="0">
              <a:solidFill>
                <a:srgbClr val="FDFBFB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57" name="TextBox 57"/>
          <p:cNvSpPr txBox="1"/>
          <p:nvPr/>
        </p:nvSpPr>
        <p:spPr>
          <a:xfrm>
            <a:off x="13453178" y="2852930"/>
            <a:ext cx="1963595" cy="375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99"/>
              </a:lnSpc>
              <a:spcBef>
                <a:spcPct val="0"/>
              </a:spcBef>
            </a:pPr>
            <a:r>
              <a:rPr lang="en-US" sz="2318" b="1" spc="227">
                <a:solidFill>
                  <a:srgbClr val="FDFBFB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Vzorků</a:t>
            </a:r>
          </a:p>
        </p:txBody>
      </p:sp>
      <p:grpSp>
        <p:nvGrpSpPr>
          <p:cNvPr id="58" name="Group 58"/>
          <p:cNvGrpSpPr/>
          <p:nvPr/>
        </p:nvGrpSpPr>
        <p:grpSpPr>
          <a:xfrm>
            <a:off x="12793876" y="7112827"/>
            <a:ext cx="240935" cy="240935"/>
            <a:chOff x="0" y="0"/>
            <a:chExt cx="812800" cy="812800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63A80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60" name="TextBox 6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2273046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Freeform 9"/>
          <p:cNvSpPr/>
          <p:nvPr/>
        </p:nvSpPr>
        <p:spPr>
          <a:xfrm>
            <a:off x="2306952" y="4404640"/>
            <a:ext cx="1382523" cy="1233902"/>
          </a:xfrm>
          <a:custGeom>
            <a:avLst/>
            <a:gdLst/>
            <a:ahLst/>
            <a:cxnLst/>
            <a:rect l="l" t="t" r="r" b="b"/>
            <a:pathLst>
              <a:path w="1382523" h="1233902">
                <a:moveTo>
                  <a:pt x="0" y="0"/>
                </a:moveTo>
                <a:lnTo>
                  <a:pt x="1382523" y="0"/>
                </a:lnTo>
                <a:lnTo>
                  <a:pt x="1382523" y="1233901"/>
                </a:lnTo>
                <a:lnTo>
                  <a:pt x="0" y="123390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Freeform 10"/>
          <p:cNvSpPr/>
          <p:nvPr/>
        </p:nvSpPr>
        <p:spPr>
          <a:xfrm>
            <a:off x="15364137" y="4268498"/>
            <a:ext cx="1578210" cy="1683424"/>
          </a:xfrm>
          <a:custGeom>
            <a:avLst/>
            <a:gdLst/>
            <a:ahLst/>
            <a:cxnLst/>
            <a:rect l="l" t="t" r="r" b="b"/>
            <a:pathLst>
              <a:path w="1578210" h="1683424">
                <a:moveTo>
                  <a:pt x="0" y="0"/>
                </a:moveTo>
                <a:lnTo>
                  <a:pt x="1578210" y="0"/>
                </a:lnTo>
                <a:lnTo>
                  <a:pt x="1578210" y="1683424"/>
                </a:lnTo>
                <a:lnTo>
                  <a:pt x="0" y="168342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1" name="TextBox 11"/>
          <p:cNvSpPr txBox="1"/>
          <p:nvPr/>
        </p:nvSpPr>
        <p:spPr>
          <a:xfrm>
            <a:off x="6219636" y="851494"/>
            <a:ext cx="7234931" cy="813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86"/>
              </a:lnSpc>
            </a:pPr>
            <a:r>
              <a:rPr lang="en-US" sz="4700" b="1" i="1" spc="46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PROJEKT FIT COW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284291" y="3026877"/>
            <a:ext cx="5735770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Cena za vzorek je celkem 760,-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284291" y="4213149"/>
            <a:ext cx="5178690" cy="541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29"/>
              </a:lnSpc>
              <a:spcBef>
                <a:spcPct val="0"/>
              </a:spcBef>
            </a:pPr>
            <a:r>
              <a:rPr lang="en-US" sz="3099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Svaz fakturuje od září 2023 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258494" y="4948219"/>
            <a:ext cx="5578607" cy="541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29"/>
              </a:lnSpc>
              <a:spcBef>
                <a:spcPct val="0"/>
              </a:spcBef>
            </a:pPr>
            <a:r>
              <a:rPr lang="en-US" sz="3099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Po schválení dotace vráceno 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284291" y="5723295"/>
            <a:ext cx="7768299" cy="541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29"/>
              </a:lnSpc>
              <a:spcBef>
                <a:spcPct val="0"/>
              </a:spcBef>
            </a:pPr>
            <a:r>
              <a:rPr lang="en-US" sz="3099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Pro členy Svazu navíc vyplacen příspěvek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284291" y="6918365"/>
            <a:ext cx="12749808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0"/>
              </a:lnSpc>
            </a:pPr>
            <a:r>
              <a:rPr lang="en-US" sz="300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Za uplynulý rok tak zaplatil Svaz svým členům příspěvek na genomiku</a:t>
            </a:r>
          </a:p>
          <a:p>
            <a:pPr algn="l">
              <a:lnSpc>
                <a:spcPts val="3900"/>
              </a:lnSpc>
              <a:spcBef>
                <a:spcPct val="0"/>
              </a:spcBef>
            </a:pPr>
            <a:r>
              <a:rPr lang="en-US" sz="300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ve výši přes 1 000 000,-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651474" y="4173248"/>
            <a:ext cx="1082675" cy="604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9"/>
              </a:lnSpc>
              <a:spcBef>
                <a:spcPct val="0"/>
              </a:spcBef>
            </a:pPr>
            <a:r>
              <a:rPr lang="en-US" sz="3399" b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440,-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2658287" y="4920455"/>
            <a:ext cx="966126" cy="604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9"/>
              </a:lnSpc>
              <a:spcBef>
                <a:spcPct val="0"/>
              </a:spcBef>
            </a:pPr>
            <a:r>
              <a:rPr lang="en-US" sz="3399" b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150,-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651474" y="5704245"/>
            <a:ext cx="2338255" cy="604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9"/>
              </a:lnSpc>
              <a:spcBef>
                <a:spcPct val="0"/>
              </a:spcBef>
            </a:pPr>
            <a:r>
              <a:rPr lang="en-US" sz="3399" b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50,-/vzorek</a:t>
            </a:r>
          </a:p>
        </p:txBody>
      </p:sp>
      <p:sp>
        <p:nvSpPr>
          <p:cNvPr id="20" name="Freeform 20"/>
          <p:cNvSpPr/>
          <p:nvPr/>
        </p:nvSpPr>
        <p:spPr>
          <a:xfrm rot="4110133">
            <a:off x="15304525" y="8565820"/>
            <a:ext cx="3159406" cy="3159406"/>
          </a:xfrm>
          <a:custGeom>
            <a:avLst/>
            <a:gdLst/>
            <a:ahLst/>
            <a:cxnLst/>
            <a:rect l="l" t="t" r="r" b="b"/>
            <a:pathLst>
              <a:path w="3159406" h="3159406">
                <a:moveTo>
                  <a:pt x="0" y="0"/>
                </a:moveTo>
                <a:lnTo>
                  <a:pt x="3159407" y="0"/>
                </a:lnTo>
                <a:lnTo>
                  <a:pt x="3159407" y="3159406"/>
                </a:lnTo>
                <a:lnTo>
                  <a:pt x="0" y="31594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21" name="Group 21"/>
          <p:cNvGrpSpPr/>
          <p:nvPr/>
        </p:nvGrpSpPr>
        <p:grpSpPr>
          <a:xfrm rot="4110133">
            <a:off x="16581274" y="7129250"/>
            <a:ext cx="5822223" cy="5822223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09CC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2292096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Freeform 9"/>
          <p:cNvSpPr/>
          <p:nvPr/>
        </p:nvSpPr>
        <p:spPr>
          <a:xfrm rot="-7311377">
            <a:off x="629982" y="8254329"/>
            <a:ext cx="3047859" cy="3047859"/>
          </a:xfrm>
          <a:custGeom>
            <a:avLst/>
            <a:gdLst/>
            <a:ahLst/>
            <a:cxnLst/>
            <a:rect l="l" t="t" r="r" b="b"/>
            <a:pathLst>
              <a:path w="3047859" h="3047859">
                <a:moveTo>
                  <a:pt x="0" y="0"/>
                </a:moveTo>
                <a:lnTo>
                  <a:pt x="3047859" y="0"/>
                </a:lnTo>
                <a:lnTo>
                  <a:pt x="3047859" y="3047859"/>
                </a:lnTo>
                <a:lnTo>
                  <a:pt x="0" y="304785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10" name="Group 10"/>
          <p:cNvGrpSpPr/>
          <p:nvPr/>
        </p:nvGrpSpPr>
        <p:grpSpPr>
          <a:xfrm rot="-7311377">
            <a:off x="-3111243" y="7522131"/>
            <a:ext cx="5616661" cy="561666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2442876" y="1093810"/>
            <a:ext cx="15376125" cy="607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05"/>
              </a:lnSpc>
            </a:pPr>
            <a:r>
              <a:rPr lang="en-US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POROVNÁNÍ GENOMIKA x FENOTYP - KGM (n=3</a:t>
            </a:r>
            <a:r>
              <a:rPr lang="cs-CZ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8474</a:t>
            </a:r>
            <a:r>
              <a:rPr lang="en-US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)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460659" y="1957817"/>
            <a:ext cx="12456175" cy="5243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5"/>
              </a:lnSpc>
              <a:spcBef>
                <a:spcPct val="0"/>
              </a:spcBef>
            </a:pPr>
            <a:r>
              <a:rPr lang="en-US" sz="2957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Graf porovnání GPH kg mléka před otelením s užitkovostí za 305 dní</a:t>
            </a: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15016DA4-BD93-E2B7-A16E-EB0C7CCF7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3009900"/>
            <a:ext cx="9361506" cy="660187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2292096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Freeform 9"/>
          <p:cNvSpPr/>
          <p:nvPr/>
        </p:nvSpPr>
        <p:spPr>
          <a:xfrm rot="-7311377">
            <a:off x="629982" y="8254329"/>
            <a:ext cx="3047859" cy="3047859"/>
          </a:xfrm>
          <a:custGeom>
            <a:avLst/>
            <a:gdLst/>
            <a:ahLst/>
            <a:cxnLst/>
            <a:rect l="l" t="t" r="r" b="b"/>
            <a:pathLst>
              <a:path w="3047859" h="3047859">
                <a:moveTo>
                  <a:pt x="0" y="0"/>
                </a:moveTo>
                <a:lnTo>
                  <a:pt x="3047859" y="0"/>
                </a:lnTo>
                <a:lnTo>
                  <a:pt x="3047859" y="3047859"/>
                </a:lnTo>
                <a:lnTo>
                  <a:pt x="0" y="304785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10" name="Group 10"/>
          <p:cNvGrpSpPr/>
          <p:nvPr/>
        </p:nvGrpSpPr>
        <p:grpSpPr>
          <a:xfrm rot="-7311377">
            <a:off x="-3111243" y="7522131"/>
            <a:ext cx="5616661" cy="561666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2442876" y="1093810"/>
            <a:ext cx="15376125" cy="607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05"/>
              </a:lnSpc>
            </a:pPr>
            <a:r>
              <a:rPr lang="en-US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POROVNÁNÍ GENOMIKA x FENOTYP - KGM (n=</a:t>
            </a:r>
            <a:r>
              <a:rPr lang="cs-CZ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45616</a:t>
            </a:r>
            <a:r>
              <a:rPr lang="en-US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)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460659" y="1957817"/>
            <a:ext cx="11933660" cy="951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5"/>
              </a:lnSpc>
              <a:spcBef>
                <a:spcPct val="0"/>
              </a:spcBef>
            </a:pPr>
            <a:r>
              <a:rPr lang="en-US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Graf </a:t>
            </a:r>
            <a:r>
              <a:rPr lang="en-US" sz="2957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porovnání</a:t>
            </a:r>
            <a:r>
              <a:rPr lang="en-US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cs-CZ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R</a:t>
            </a:r>
            <a:r>
              <a:rPr lang="en-US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PH </a:t>
            </a:r>
            <a:r>
              <a:rPr lang="cs-CZ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vemene</a:t>
            </a:r>
            <a:r>
              <a:rPr lang="en-US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v </a:t>
            </a:r>
            <a:r>
              <a:rPr lang="en-US" sz="2957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roce</a:t>
            </a:r>
            <a:r>
              <a:rPr lang="en-US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957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života</a:t>
            </a:r>
            <a:r>
              <a:rPr lang="en-US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s </a:t>
            </a:r>
            <a:r>
              <a:rPr lang="cs-CZ" sz="2957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hodnocením vemene na 1. laktaci</a:t>
            </a:r>
            <a:endParaRPr lang="en-US" sz="2957" dirty="0">
              <a:solidFill>
                <a:srgbClr val="032757"/>
              </a:solidFill>
              <a:latin typeface="Codec Pro"/>
              <a:ea typeface="Codec Pro"/>
              <a:cs typeface="Codec Pro"/>
              <a:sym typeface="Codec Pro"/>
            </a:endParaRP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68E99498-6D69-690E-9B91-53E57AC45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606" y="2883902"/>
            <a:ext cx="9503994" cy="73275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1903285" y="8098993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0" y="0"/>
                </a:lnTo>
                <a:lnTo>
                  <a:pt x="3806570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TextBox 9"/>
          <p:cNvSpPr txBox="1"/>
          <p:nvPr/>
        </p:nvSpPr>
        <p:spPr>
          <a:xfrm>
            <a:off x="4341221" y="1153928"/>
            <a:ext cx="9605557" cy="1048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280"/>
              </a:lnSpc>
            </a:pPr>
            <a:r>
              <a:rPr lang="en-US" sz="6000" b="1" i="1" spc="588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PROJEKT FIT COW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58410" y="3448131"/>
            <a:ext cx="13043590" cy="21715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69289" lvl="1" indent="-334645" algn="l">
              <a:lnSpc>
                <a:spcPts val="4277"/>
              </a:lnSpc>
              <a:buFont typeface="Arial"/>
              <a:buChar char="•"/>
            </a:pPr>
            <a:r>
              <a:rPr lang="en-US" sz="3099" spc="303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OPRAVY NESOUHLASNÝCH PŮVODŮ</a:t>
            </a:r>
            <a:endParaRPr lang="cs-CZ" sz="3099" spc="303" dirty="0">
              <a:solidFill>
                <a:srgbClr val="032757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  <a:p>
            <a:pPr marL="669289" lvl="1" indent="-334645" algn="l">
              <a:lnSpc>
                <a:spcPts val="4277"/>
              </a:lnSpc>
              <a:buFont typeface="Arial"/>
              <a:buChar char="•"/>
            </a:pPr>
            <a:r>
              <a:rPr lang="cs-CZ" sz="3099" spc="303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ÚPRAVY MODULU CLOUDNA</a:t>
            </a:r>
          </a:p>
          <a:p>
            <a:pPr marL="669289" lvl="1" indent="-334645" algn="l">
              <a:lnSpc>
                <a:spcPts val="4277"/>
              </a:lnSpc>
              <a:buFont typeface="Arial"/>
              <a:buChar char="•"/>
            </a:pPr>
            <a:r>
              <a:rPr lang="cs-CZ" sz="3099" spc="303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NOVÁ APLIKACE </a:t>
            </a:r>
            <a:r>
              <a:rPr lang="cs-CZ" sz="3099" spc="303" dirty="0" err="1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iSAMPLE</a:t>
            </a:r>
            <a:endParaRPr lang="cs-CZ" sz="3099" spc="303" dirty="0">
              <a:solidFill>
                <a:srgbClr val="032757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  <a:p>
            <a:pPr marL="669289" lvl="1" indent="-334645" algn="l">
              <a:lnSpc>
                <a:spcPts val="4277"/>
              </a:lnSpc>
              <a:buFont typeface="Arial"/>
              <a:buChar char="•"/>
            </a:pPr>
            <a:r>
              <a:rPr lang="cs-CZ" sz="3099" spc="303" dirty="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PLÁN NOVÉ UŠNÍ ZNÁMKY S ODBĚROVOU SADOU</a:t>
            </a:r>
            <a:endParaRPr lang="en-US" sz="3099" spc="303" dirty="0">
              <a:solidFill>
                <a:srgbClr val="032757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</p:txBody>
      </p:sp>
      <p:sp>
        <p:nvSpPr>
          <p:cNvPr id="11" name="Freeform 11"/>
          <p:cNvSpPr/>
          <p:nvPr/>
        </p:nvSpPr>
        <p:spPr>
          <a:xfrm>
            <a:off x="-476533" y="-107908"/>
            <a:ext cx="3159406" cy="3159406"/>
          </a:xfrm>
          <a:custGeom>
            <a:avLst/>
            <a:gdLst/>
            <a:ahLst/>
            <a:cxnLst/>
            <a:rect l="l" t="t" r="r" b="b"/>
            <a:pathLst>
              <a:path w="3159406" h="3159406">
                <a:moveTo>
                  <a:pt x="0" y="0"/>
                </a:moveTo>
                <a:lnTo>
                  <a:pt x="3159406" y="0"/>
                </a:lnTo>
                <a:lnTo>
                  <a:pt x="3159406" y="3159406"/>
                </a:lnTo>
                <a:lnTo>
                  <a:pt x="0" y="315940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12" name="Group 12"/>
          <p:cNvGrpSpPr/>
          <p:nvPr/>
        </p:nvGrpSpPr>
        <p:grpSpPr>
          <a:xfrm>
            <a:off x="-949989" y="-3904566"/>
            <a:ext cx="5822223" cy="5822223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0C92A99D-67DA-C722-0D9F-05E1721B7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1943100"/>
            <a:ext cx="8762999" cy="7807864"/>
          </a:xfrm>
          <a:prstGeom prst="rect">
            <a:avLst/>
          </a:prstGeom>
        </p:spPr>
      </p:pic>
      <p:sp>
        <p:nvSpPr>
          <p:cNvPr id="4" name="Nadpis 3">
            <a:extLst>
              <a:ext uri="{FF2B5EF4-FFF2-40B4-BE49-F238E27FC236}">
                <a16:creationId xmlns:a16="http://schemas.microsoft.com/office/drawing/2014/main" id="{0BEEE619-4B0E-2E7B-300B-3D45D8E304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44500"/>
            <a:ext cx="14173200" cy="1470025"/>
          </a:xfrm>
        </p:spPr>
        <p:txBody>
          <a:bodyPr>
            <a:normAutofit/>
          </a:bodyPr>
          <a:lstStyle/>
          <a:p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HODNOCENÍ EXTERIÉRU 2025</a:t>
            </a:r>
            <a:endParaRPr lang="cs-CZ" dirty="0"/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2D29FE6B-8D74-B05A-9AF4-8C1EEC821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3886200"/>
            <a:ext cx="6019800" cy="1752600"/>
          </a:xfrm>
        </p:spPr>
        <p:txBody>
          <a:bodyPr>
            <a:noAutofit/>
          </a:bodyPr>
          <a:lstStyle/>
          <a:p>
            <a:r>
              <a:rPr lang="cs-CZ" sz="4000" b="1" dirty="0">
                <a:solidFill>
                  <a:schemeClr val="tx1"/>
                </a:solidFill>
              </a:rPr>
              <a:t>318 PODNIKŮ PLOŠNÉ HODNOCENÍ</a:t>
            </a:r>
          </a:p>
          <a:p>
            <a:r>
              <a:rPr lang="cs-CZ" sz="4000" b="1" dirty="0">
                <a:solidFill>
                  <a:schemeClr val="tx1"/>
                </a:solidFill>
              </a:rPr>
              <a:t>10 NOVÝCH V ROCE 2025</a:t>
            </a:r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C7B9D37F-1D10-3715-63B3-3FF0427FA201}"/>
              </a:ext>
            </a:extLst>
          </p:cNvPr>
          <p:cNvGrpSpPr/>
          <p:nvPr/>
        </p:nvGrpSpPr>
        <p:grpSpPr>
          <a:xfrm>
            <a:off x="-1543050" y="-419100"/>
            <a:ext cx="3086100" cy="11299900"/>
            <a:chOff x="0" y="0"/>
            <a:chExt cx="812800" cy="2976105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EEBF51B-FB7C-098D-AE8F-F1DFDD69FF6C}"/>
                </a:ext>
              </a:extLst>
            </p:cNvPr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99DED537-278B-2367-2BF3-8D6342817860}"/>
                </a:ext>
              </a:extLst>
            </p:cNvPr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Freeform 8">
            <a:extLst>
              <a:ext uri="{FF2B5EF4-FFF2-40B4-BE49-F238E27FC236}">
                <a16:creationId xmlns:a16="http://schemas.microsoft.com/office/drawing/2014/main" id="{69CF44E8-79C3-23AD-E129-8CD1799B06A7}"/>
              </a:ext>
            </a:extLst>
          </p:cNvPr>
          <p:cNvSpPr/>
          <p:nvPr/>
        </p:nvSpPr>
        <p:spPr>
          <a:xfrm>
            <a:off x="-2263521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268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66" r="-3066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>
            <a:off x="5446412" y="5939503"/>
            <a:ext cx="4493693" cy="3476995"/>
          </a:xfrm>
          <a:custGeom>
            <a:avLst/>
            <a:gdLst/>
            <a:ahLst/>
            <a:cxnLst/>
            <a:rect l="l" t="t" r="r" b="b"/>
            <a:pathLst>
              <a:path w="4493693" h="3476995">
                <a:moveTo>
                  <a:pt x="0" y="0"/>
                </a:moveTo>
                <a:lnTo>
                  <a:pt x="4493693" y="0"/>
                </a:lnTo>
                <a:lnTo>
                  <a:pt x="4493693" y="3476996"/>
                </a:lnTo>
                <a:lnTo>
                  <a:pt x="0" y="34769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Freeform 4"/>
          <p:cNvSpPr/>
          <p:nvPr/>
        </p:nvSpPr>
        <p:spPr>
          <a:xfrm>
            <a:off x="7237254" y="2358384"/>
            <a:ext cx="4629949" cy="3484037"/>
          </a:xfrm>
          <a:custGeom>
            <a:avLst/>
            <a:gdLst/>
            <a:ahLst/>
            <a:cxnLst/>
            <a:rect l="l" t="t" r="r" b="b"/>
            <a:pathLst>
              <a:path w="4629949" h="3484037">
                <a:moveTo>
                  <a:pt x="0" y="0"/>
                </a:moveTo>
                <a:lnTo>
                  <a:pt x="4629949" y="0"/>
                </a:lnTo>
                <a:lnTo>
                  <a:pt x="4629949" y="3484036"/>
                </a:lnTo>
                <a:lnTo>
                  <a:pt x="0" y="34840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>
            <a:off x="12069332" y="2729180"/>
            <a:ext cx="4159737" cy="2414320"/>
          </a:xfrm>
          <a:custGeom>
            <a:avLst/>
            <a:gdLst/>
            <a:ahLst/>
            <a:cxnLst/>
            <a:rect l="l" t="t" r="r" b="b"/>
            <a:pathLst>
              <a:path w="4159737" h="2414320">
                <a:moveTo>
                  <a:pt x="0" y="0"/>
                </a:moveTo>
                <a:lnTo>
                  <a:pt x="4159738" y="0"/>
                </a:lnTo>
                <a:lnTo>
                  <a:pt x="4159738" y="2414320"/>
                </a:lnTo>
                <a:lnTo>
                  <a:pt x="0" y="24143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>
            <a:off x="10705894" y="5962766"/>
            <a:ext cx="5523176" cy="3453733"/>
          </a:xfrm>
          <a:custGeom>
            <a:avLst/>
            <a:gdLst/>
            <a:ahLst/>
            <a:cxnLst/>
            <a:rect l="l" t="t" r="r" b="b"/>
            <a:pathLst>
              <a:path w="5523176" h="3453733">
                <a:moveTo>
                  <a:pt x="0" y="0"/>
                </a:moveTo>
                <a:lnTo>
                  <a:pt x="5523176" y="0"/>
                </a:lnTo>
                <a:lnTo>
                  <a:pt x="5523176" y="3453733"/>
                </a:lnTo>
                <a:lnTo>
                  <a:pt x="0" y="345373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TextBox 7"/>
          <p:cNvSpPr txBox="1"/>
          <p:nvPr/>
        </p:nvSpPr>
        <p:spPr>
          <a:xfrm>
            <a:off x="1572832" y="587568"/>
            <a:ext cx="15418631" cy="1595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486"/>
              </a:lnSpc>
            </a:pPr>
            <a:r>
              <a:rPr lang="cs-CZ" sz="4800" b="1" i="1" spc="362" dirty="0">
                <a:solidFill>
                  <a:schemeClr val="bg1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PREZENTACE KRAV NA VÝSTAVÁCH</a:t>
            </a:r>
            <a:endParaRPr lang="cs-CZ" sz="4700" b="1" spc="460" dirty="0">
              <a:solidFill>
                <a:schemeClr val="bg1"/>
              </a:solidFill>
              <a:latin typeface="Codec Pro ExtraBold Bold"/>
              <a:ea typeface="Codec Pro ExtraBold Bold"/>
              <a:cs typeface="Codec Pro ExtraBold Bold"/>
              <a:sym typeface="Codec Pro ExtraBold Bold"/>
            </a:endParaRPr>
          </a:p>
          <a:p>
            <a:pPr algn="l">
              <a:lnSpc>
                <a:spcPts val="6486"/>
              </a:lnSpc>
            </a:pPr>
            <a:r>
              <a:rPr lang="en-US" sz="4700" b="1" spc="460" dirty="0">
                <a:solidFill>
                  <a:srgbClr val="FFFFFF"/>
                </a:solidFill>
                <a:latin typeface="Codec Pro ExtraBold Bold"/>
                <a:ea typeface="Codec Pro ExtraBold Bold"/>
                <a:cs typeface="Codec Pro ExtraBold Bold"/>
                <a:sym typeface="Codec Pro ExtraBold Bold"/>
              </a:rPr>
              <a:t>NÁRODNÍ VÝSTAVA LYSÁ NAD LABEM 3.10.25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2263521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Freeform 9"/>
          <p:cNvSpPr/>
          <p:nvPr/>
        </p:nvSpPr>
        <p:spPr>
          <a:xfrm>
            <a:off x="9534324" y="5618187"/>
            <a:ext cx="6677501" cy="4166568"/>
          </a:xfrm>
          <a:custGeom>
            <a:avLst/>
            <a:gdLst/>
            <a:ahLst/>
            <a:cxnLst/>
            <a:rect l="l" t="t" r="r" b="b"/>
            <a:pathLst>
              <a:path w="6677501" h="4166568">
                <a:moveTo>
                  <a:pt x="0" y="0"/>
                </a:moveTo>
                <a:lnTo>
                  <a:pt x="6677501" y="0"/>
                </a:lnTo>
                <a:lnTo>
                  <a:pt x="6677501" y="4166568"/>
                </a:lnTo>
                <a:lnTo>
                  <a:pt x="0" y="41665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789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Freeform 10"/>
          <p:cNvSpPr/>
          <p:nvPr/>
        </p:nvSpPr>
        <p:spPr>
          <a:xfrm>
            <a:off x="2778122" y="2202101"/>
            <a:ext cx="5517952" cy="5800892"/>
          </a:xfrm>
          <a:custGeom>
            <a:avLst/>
            <a:gdLst/>
            <a:ahLst/>
            <a:cxnLst/>
            <a:rect l="l" t="t" r="r" b="b"/>
            <a:pathLst>
              <a:path w="5517952" h="5800892">
                <a:moveTo>
                  <a:pt x="0" y="0"/>
                </a:moveTo>
                <a:lnTo>
                  <a:pt x="5517952" y="0"/>
                </a:lnTo>
                <a:lnTo>
                  <a:pt x="5517952" y="5800892"/>
                </a:lnTo>
                <a:lnTo>
                  <a:pt x="0" y="58008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8962" r="-14240" b="-2473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>
          <a:xfrm>
            <a:off x="8975610" y="2080854"/>
            <a:ext cx="8144217" cy="3403983"/>
          </a:xfrm>
          <a:custGeom>
            <a:avLst/>
            <a:gdLst/>
            <a:ahLst/>
            <a:cxnLst/>
            <a:rect l="l" t="t" r="r" b="b"/>
            <a:pathLst>
              <a:path w="8144217" h="3403983">
                <a:moveTo>
                  <a:pt x="0" y="0"/>
                </a:moveTo>
                <a:lnTo>
                  <a:pt x="8144217" y="0"/>
                </a:lnTo>
                <a:lnTo>
                  <a:pt x="8144217" y="3403983"/>
                </a:lnTo>
                <a:lnTo>
                  <a:pt x="0" y="34039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2" name="TextBox 12"/>
          <p:cNvSpPr txBox="1"/>
          <p:nvPr/>
        </p:nvSpPr>
        <p:spPr>
          <a:xfrm>
            <a:off x="2778122" y="431214"/>
            <a:ext cx="14602279" cy="854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86"/>
              </a:lnSpc>
            </a:pPr>
            <a:r>
              <a:rPr lang="en-US" sz="4700" spc="46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APLIKACE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437237" y="1228647"/>
            <a:ext cx="14723876" cy="6606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40" lvl="1" indent="-388620" algn="just">
              <a:lnSpc>
                <a:spcPts val="4967"/>
              </a:lnSpc>
              <a:buAutoNum type="arabicPeriod"/>
            </a:pPr>
            <a:r>
              <a:rPr lang="en-US" sz="3600" spc="352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ANALÝZA STÁDA - holstein.cz - po přihlášení  </a:t>
            </a:r>
          </a:p>
        </p:txBody>
      </p:sp>
      <p:sp>
        <p:nvSpPr>
          <p:cNvPr id="14" name="Freeform 14"/>
          <p:cNvSpPr/>
          <p:nvPr/>
        </p:nvSpPr>
        <p:spPr>
          <a:xfrm rot="-7311377">
            <a:off x="918482" y="8579311"/>
            <a:ext cx="3037510" cy="3037510"/>
          </a:xfrm>
          <a:custGeom>
            <a:avLst/>
            <a:gdLst/>
            <a:ahLst/>
            <a:cxnLst/>
            <a:rect l="l" t="t" r="r" b="b"/>
            <a:pathLst>
              <a:path w="3037510" h="3037510">
                <a:moveTo>
                  <a:pt x="0" y="0"/>
                </a:moveTo>
                <a:lnTo>
                  <a:pt x="3037510" y="0"/>
                </a:lnTo>
                <a:lnTo>
                  <a:pt x="3037510" y="3037510"/>
                </a:lnTo>
                <a:lnTo>
                  <a:pt x="0" y="303751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15" name="Group 15"/>
          <p:cNvGrpSpPr/>
          <p:nvPr/>
        </p:nvGrpSpPr>
        <p:grpSpPr>
          <a:xfrm rot="-7311377">
            <a:off x="-2810039" y="7849599"/>
            <a:ext cx="5597589" cy="5597589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2263521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9" name="Freeform 9"/>
          <p:cNvSpPr/>
          <p:nvPr/>
        </p:nvSpPr>
        <p:spPr>
          <a:xfrm>
            <a:off x="2798164" y="2209711"/>
            <a:ext cx="11953926" cy="7919684"/>
          </a:xfrm>
          <a:custGeom>
            <a:avLst/>
            <a:gdLst/>
            <a:ahLst/>
            <a:cxnLst/>
            <a:rect l="l" t="t" r="r" b="b"/>
            <a:pathLst>
              <a:path w="11953926" h="7919684">
                <a:moveTo>
                  <a:pt x="0" y="0"/>
                </a:moveTo>
                <a:lnTo>
                  <a:pt x="11953926" y="0"/>
                </a:lnTo>
                <a:lnTo>
                  <a:pt x="11953926" y="7919684"/>
                </a:lnTo>
                <a:lnTo>
                  <a:pt x="0" y="79196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96" t="-96"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TextBox 10"/>
          <p:cNvSpPr txBox="1"/>
          <p:nvPr/>
        </p:nvSpPr>
        <p:spPr>
          <a:xfrm>
            <a:off x="2798164" y="567119"/>
            <a:ext cx="14602279" cy="854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86"/>
              </a:lnSpc>
            </a:pPr>
            <a:r>
              <a:rPr lang="en-US" sz="4700" spc="460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APLIKACE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535424" y="1454201"/>
            <a:ext cx="14723876" cy="653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49" lvl="1" indent="-377824" algn="l">
              <a:lnSpc>
                <a:spcPts val="4829"/>
              </a:lnSpc>
              <a:buAutoNum type="arabicPeriod"/>
            </a:pPr>
            <a:r>
              <a:rPr lang="en-US" sz="3499" spc="342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ANALÝZA STÁDA - holstein.cz - po přihlášení 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9684427" y="0"/>
            <a:ext cx="8603573" cy="10287000"/>
            <a:chOff x="0" y="0"/>
            <a:chExt cx="8603361" cy="10286746"/>
          </a:xfrm>
        </p:grpSpPr>
        <p:sp>
          <p:nvSpPr>
            <p:cNvPr id="4" name="Freeform 4"/>
            <p:cNvSpPr/>
            <p:nvPr/>
          </p:nvSpPr>
          <p:spPr>
            <a:xfrm>
              <a:off x="-50" y="-127"/>
              <a:ext cx="8603411" cy="10286873"/>
            </a:xfrm>
            <a:custGeom>
              <a:avLst/>
              <a:gdLst/>
              <a:ahLst/>
              <a:cxnLst/>
              <a:rect l="l" t="t" r="r" b="b"/>
              <a:pathLst>
                <a:path w="8603411" h="10286873">
                  <a:moveTo>
                    <a:pt x="8603411" y="10251440"/>
                  </a:moveTo>
                  <a:cubicBezTo>
                    <a:pt x="8603411" y="10284587"/>
                    <a:pt x="8592743" y="10286873"/>
                    <a:pt x="8564930" y="10286873"/>
                  </a:cubicBezTo>
                  <a:cubicBezTo>
                    <a:pt x="5710351" y="10286238"/>
                    <a:pt x="2855899" y="10286238"/>
                    <a:pt x="1320" y="10286238"/>
                  </a:cubicBezTo>
                  <a:cubicBezTo>
                    <a:pt x="-2744" y="10272395"/>
                    <a:pt x="3606" y="10259822"/>
                    <a:pt x="6527" y="10246995"/>
                  </a:cubicBezTo>
                  <a:cubicBezTo>
                    <a:pt x="132003" y="9685401"/>
                    <a:pt x="257606" y="9123934"/>
                    <a:pt x="383463" y="8562467"/>
                  </a:cubicBezTo>
                  <a:cubicBezTo>
                    <a:pt x="562914" y="7761986"/>
                    <a:pt x="742746" y="6961632"/>
                    <a:pt x="922070" y="6161151"/>
                  </a:cubicBezTo>
                  <a:cubicBezTo>
                    <a:pt x="1143558" y="5172583"/>
                    <a:pt x="1364538" y="4184015"/>
                    <a:pt x="1585899" y="3195574"/>
                  </a:cubicBezTo>
                  <a:cubicBezTo>
                    <a:pt x="1810816" y="2191385"/>
                    <a:pt x="2035860" y="1187323"/>
                    <a:pt x="2261412" y="183261"/>
                  </a:cubicBezTo>
                  <a:cubicBezTo>
                    <a:pt x="2275128" y="122174"/>
                    <a:pt x="2283891" y="59690"/>
                    <a:pt x="2306116" y="635"/>
                  </a:cubicBezTo>
                  <a:cubicBezTo>
                    <a:pt x="4392472" y="635"/>
                    <a:pt x="6478828" y="635"/>
                    <a:pt x="8565184" y="0"/>
                  </a:cubicBezTo>
                  <a:cubicBezTo>
                    <a:pt x="8593505" y="0"/>
                    <a:pt x="8603157" y="3429"/>
                    <a:pt x="8603157" y="35814"/>
                  </a:cubicBezTo>
                  <a:cubicBezTo>
                    <a:pt x="8602395" y="3441065"/>
                    <a:pt x="8602395" y="6846316"/>
                    <a:pt x="8603411" y="10251440"/>
                  </a:cubicBezTo>
                  <a:close/>
                </a:path>
              </a:pathLst>
            </a:custGeom>
            <a:blipFill>
              <a:blip r:embed="rId3"/>
              <a:stretch>
                <a:fillRect l="-87224" r="-97459"/>
              </a:stretch>
            </a:blipFill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5" name="Group 5"/>
          <p:cNvGrpSpPr/>
          <p:nvPr/>
        </p:nvGrpSpPr>
        <p:grpSpPr>
          <a:xfrm rot="826432">
            <a:off x="-18353104" y="-3567159"/>
            <a:ext cx="21026341" cy="12831921"/>
            <a:chOff x="0" y="0"/>
            <a:chExt cx="5537802" cy="337960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537802" cy="3379601"/>
            </a:xfrm>
            <a:custGeom>
              <a:avLst/>
              <a:gdLst/>
              <a:ahLst/>
              <a:cxnLst/>
              <a:rect l="l" t="t" r="r" b="b"/>
              <a:pathLst>
                <a:path w="5537802" h="3379601">
                  <a:moveTo>
                    <a:pt x="0" y="0"/>
                  </a:moveTo>
                  <a:lnTo>
                    <a:pt x="5537802" y="0"/>
                  </a:lnTo>
                  <a:lnTo>
                    <a:pt x="5537802" y="3379601"/>
                  </a:lnTo>
                  <a:lnTo>
                    <a:pt x="0" y="3379601"/>
                  </a:lnTo>
                  <a:close/>
                </a:path>
              </a:pathLst>
            </a:custGeom>
            <a:solidFill>
              <a:srgbClr val="A3BEE1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5537802" cy="34367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773821">
            <a:off x="10036024" y="4365564"/>
            <a:ext cx="313833" cy="8482349"/>
            <a:chOff x="0" y="0"/>
            <a:chExt cx="82656" cy="223403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2656" cy="2234034"/>
            </a:xfrm>
            <a:custGeom>
              <a:avLst/>
              <a:gdLst/>
              <a:ahLst/>
              <a:cxnLst/>
              <a:rect l="l" t="t" r="r" b="b"/>
              <a:pathLst>
                <a:path w="82656" h="2234034">
                  <a:moveTo>
                    <a:pt x="0" y="0"/>
                  </a:moveTo>
                  <a:lnTo>
                    <a:pt x="82656" y="0"/>
                  </a:lnTo>
                  <a:lnTo>
                    <a:pt x="82656" y="2234034"/>
                  </a:lnTo>
                  <a:lnTo>
                    <a:pt x="0" y="2234034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82656" cy="22911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773821">
            <a:off x="3741572" y="-4834013"/>
            <a:ext cx="313833" cy="8482349"/>
            <a:chOff x="0" y="0"/>
            <a:chExt cx="82656" cy="223403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2656" cy="2234034"/>
            </a:xfrm>
            <a:custGeom>
              <a:avLst/>
              <a:gdLst/>
              <a:ahLst/>
              <a:cxnLst/>
              <a:rect l="l" t="t" r="r" b="b"/>
              <a:pathLst>
                <a:path w="82656" h="2234034">
                  <a:moveTo>
                    <a:pt x="0" y="0"/>
                  </a:moveTo>
                  <a:lnTo>
                    <a:pt x="82656" y="0"/>
                  </a:lnTo>
                  <a:lnTo>
                    <a:pt x="82656" y="2234034"/>
                  </a:lnTo>
                  <a:lnTo>
                    <a:pt x="0" y="2234034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57150"/>
              <a:ext cx="82656" cy="22911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3876961" y="7021738"/>
            <a:ext cx="384955" cy="384955"/>
          </a:xfrm>
          <a:custGeom>
            <a:avLst/>
            <a:gdLst/>
            <a:ahLst/>
            <a:cxnLst/>
            <a:rect l="l" t="t" r="r" b="b"/>
            <a:pathLst>
              <a:path w="384955" h="384955">
                <a:moveTo>
                  <a:pt x="0" y="0"/>
                </a:moveTo>
                <a:lnTo>
                  <a:pt x="384955" y="0"/>
                </a:lnTo>
                <a:lnTo>
                  <a:pt x="384955" y="384955"/>
                </a:lnTo>
                <a:lnTo>
                  <a:pt x="0" y="3849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5" name="Freeform 15"/>
          <p:cNvSpPr/>
          <p:nvPr/>
        </p:nvSpPr>
        <p:spPr>
          <a:xfrm>
            <a:off x="3876961" y="6536839"/>
            <a:ext cx="384955" cy="384955"/>
          </a:xfrm>
          <a:custGeom>
            <a:avLst/>
            <a:gdLst/>
            <a:ahLst/>
            <a:cxnLst/>
            <a:rect l="l" t="t" r="r" b="b"/>
            <a:pathLst>
              <a:path w="384955" h="384955">
                <a:moveTo>
                  <a:pt x="0" y="0"/>
                </a:moveTo>
                <a:lnTo>
                  <a:pt x="384955" y="0"/>
                </a:lnTo>
                <a:lnTo>
                  <a:pt x="384955" y="384955"/>
                </a:lnTo>
                <a:lnTo>
                  <a:pt x="0" y="3849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6" name="Freeform 16"/>
          <p:cNvSpPr/>
          <p:nvPr/>
        </p:nvSpPr>
        <p:spPr>
          <a:xfrm>
            <a:off x="1924648" y="8606738"/>
            <a:ext cx="1043799" cy="1268932"/>
          </a:xfrm>
          <a:custGeom>
            <a:avLst/>
            <a:gdLst/>
            <a:ahLst/>
            <a:cxnLst/>
            <a:rect l="l" t="t" r="r" b="b"/>
            <a:pathLst>
              <a:path w="1043799" h="1268932">
                <a:moveTo>
                  <a:pt x="0" y="0"/>
                </a:moveTo>
                <a:lnTo>
                  <a:pt x="1043799" y="0"/>
                </a:lnTo>
                <a:lnTo>
                  <a:pt x="1043799" y="1268933"/>
                </a:lnTo>
                <a:lnTo>
                  <a:pt x="0" y="126893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4000"/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7" name="TextBox 17"/>
          <p:cNvSpPr txBox="1"/>
          <p:nvPr/>
        </p:nvSpPr>
        <p:spPr>
          <a:xfrm>
            <a:off x="3463770" y="3755452"/>
            <a:ext cx="5435861" cy="1458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207"/>
              </a:lnSpc>
            </a:pPr>
            <a:r>
              <a:rPr lang="en-US" sz="5599" spc="604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DĚKUJI ZA POZORNOST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412211" y="6945538"/>
            <a:ext cx="5857379" cy="385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08"/>
              </a:lnSpc>
            </a:pPr>
            <a:r>
              <a:rPr lang="en-US" sz="2077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vondrasek@holstein.cz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412211" y="6476127"/>
            <a:ext cx="2370741" cy="385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08"/>
              </a:lnSpc>
            </a:pPr>
            <a:r>
              <a:rPr lang="en-US" sz="2077">
                <a:solidFill>
                  <a:srgbClr val="000000"/>
                </a:solidFill>
                <a:latin typeface="Codec Pro"/>
                <a:ea typeface="Codec Pro"/>
                <a:cs typeface="Codec Pro"/>
                <a:sym typeface="Codec Pro"/>
              </a:rPr>
              <a:t>+420 602 707 141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529584" y="5998322"/>
            <a:ext cx="5857379" cy="4378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68"/>
              </a:lnSpc>
            </a:pPr>
            <a:r>
              <a:rPr lang="en-US" sz="2477" b="1">
                <a:solidFill>
                  <a:srgbClr val="000000"/>
                </a:solidFill>
                <a:latin typeface="Montserrat Light Bold"/>
                <a:ea typeface="Montserrat Light Bold"/>
                <a:cs typeface="Montserrat Light Bold"/>
                <a:sym typeface="Montserrat Light Bold"/>
              </a:rPr>
              <a:t>Ing. Ladislav Vondrášek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213715" y="346710"/>
            <a:ext cx="9137245" cy="1278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59"/>
              </a:lnSpc>
            </a:pPr>
            <a:r>
              <a:rPr lang="en-US" sz="6999" spc="685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Zpráva Rady PK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93887" y="1661285"/>
            <a:ext cx="14665413" cy="5600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39"/>
              </a:lnSpc>
            </a:pPr>
            <a:r>
              <a:rPr lang="en-US" sz="2999" spc="293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82.a 83. zasedání dne 1.4.2025 (14.3. online) a 21.11.2025</a:t>
            </a:r>
            <a:r>
              <a:rPr lang="en-US" sz="2999" spc="293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593887" y="2268980"/>
            <a:ext cx="14953925" cy="1469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63"/>
              </a:lnSpc>
            </a:pP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Rada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projednala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a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schválila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všechny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náležitostí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souvisejících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s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vyhodnocením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realizace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ŠP</a:t>
            </a:r>
            <a:endParaRPr lang="cs-CZ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algn="l">
              <a:lnSpc>
                <a:spcPts val="3863"/>
              </a:lnSpc>
            </a:pP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593887" y="3649174"/>
            <a:ext cx="8124261" cy="528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62"/>
              </a:lnSpc>
              <a:spcBef>
                <a:spcPct val="0"/>
              </a:spcBef>
            </a:pPr>
            <a:r>
              <a:rPr lang="en-US" sz="2970" b="1" dirty="0" err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Průběžně</a:t>
            </a:r>
            <a:r>
              <a:rPr lang="en-US" sz="2970" b="1" dirty="0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 </a:t>
            </a:r>
            <a:r>
              <a:rPr lang="en-US" sz="2970" b="1" dirty="0" err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byla</a:t>
            </a:r>
            <a:r>
              <a:rPr lang="en-US" sz="2970" b="1" dirty="0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 </a:t>
            </a:r>
            <a:r>
              <a:rPr lang="en-US" sz="2970" b="1" dirty="0" err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seznamována</a:t>
            </a:r>
            <a:r>
              <a:rPr lang="en-US" sz="2970" b="1" dirty="0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 a </a:t>
            </a:r>
            <a:r>
              <a:rPr lang="en-US" sz="2970" b="1" dirty="0" err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projednávala</a:t>
            </a:r>
            <a:r>
              <a:rPr lang="en-US" sz="2970" b="1" dirty="0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593887" y="4244805"/>
            <a:ext cx="15694113" cy="5517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zápisy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býků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do PK</a:t>
            </a: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výsledky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hodnocení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exteriéru</a:t>
            </a: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projekt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Fit Cow</a:t>
            </a:r>
            <a:r>
              <a:rPr lang="cs-CZ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– zájem podniků roste (19 nových smluv za rok 2025)</a:t>
            </a: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navrhla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Výboru</a:t>
            </a:r>
            <a:r>
              <a:rPr lang="cs-CZ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a ČS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ke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schválení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úpravu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chovného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cíle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plemene</a:t>
            </a: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výpočet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a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zveřejnění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PH –</a:t>
            </a:r>
            <a:r>
              <a:rPr lang="cs-CZ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v dubnu byly publikovány RPH zdraví pro reprodukční poruchy, v prosinci po schválení ČS byla implementována úprava indexu SIH</a:t>
            </a: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cs-CZ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Koordinační skupina </a:t>
            </a:r>
            <a:r>
              <a:rPr lang="cs-CZ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Plemdatu</a:t>
            </a:r>
            <a:r>
              <a:rPr lang="cs-CZ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ukončila činnost ke konci roku 2024 a byla nahrazena schůzkami ředitelů – snaha co nejvíce snížit outsourcing</a:t>
            </a: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Ročenka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KU,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výsledky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chovatelských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soutěží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a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selekční</a:t>
            </a:r>
            <a:r>
              <a:rPr lang="en-US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71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kritéria</a:t>
            </a:r>
            <a:endParaRPr lang="cs-CZ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598429" lvl="1" indent="-299215" algn="l">
              <a:lnSpc>
                <a:spcPts val="3603"/>
              </a:lnSpc>
              <a:buFont typeface="Arial"/>
              <a:buChar char="•"/>
            </a:pPr>
            <a:r>
              <a:rPr lang="cs-CZ" sz="2771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Řešení problematiky nákazové situace – BT, SLAK</a:t>
            </a: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algn="l">
              <a:lnSpc>
                <a:spcPts val="3603"/>
              </a:lnSpc>
            </a:pP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algn="l">
              <a:lnSpc>
                <a:spcPts val="3603"/>
              </a:lnSpc>
            </a:pPr>
            <a:endParaRPr lang="en-US" sz="2771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-2368296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>
          <a:xfrm rot="-7311377">
            <a:off x="586899" y="8672600"/>
            <a:ext cx="3037510" cy="3037510"/>
          </a:xfrm>
          <a:custGeom>
            <a:avLst/>
            <a:gdLst/>
            <a:ahLst/>
            <a:cxnLst/>
            <a:rect l="l" t="t" r="r" b="b"/>
            <a:pathLst>
              <a:path w="3037510" h="3037510">
                <a:moveTo>
                  <a:pt x="0" y="0"/>
                </a:moveTo>
                <a:lnTo>
                  <a:pt x="3037510" y="0"/>
                </a:lnTo>
                <a:lnTo>
                  <a:pt x="3037510" y="3037510"/>
                </a:lnTo>
                <a:lnTo>
                  <a:pt x="0" y="303751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12" name="Group 12"/>
          <p:cNvGrpSpPr/>
          <p:nvPr/>
        </p:nvGrpSpPr>
        <p:grpSpPr>
          <a:xfrm rot="-7311377">
            <a:off x="-3141623" y="7942888"/>
            <a:ext cx="5597589" cy="5597589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597064" y="565557"/>
            <a:ext cx="15147587" cy="1278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59"/>
              </a:lnSpc>
            </a:pPr>
            <a:r>
              <a:rPr lang="en-US" sz="6999" spc="685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Zpráva šlechtitelské komise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00233" y="2001603"/>
            <a:ext cx="15147587" cy="920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26"/>
              </a:lnSpc>
            </a:pPr>
            <a:r>
              <a:rPr lang="en-US" sz="2700" spc="264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zasedání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1</a:t>
            </a:r>
            <a:r>
              <a:rPr lang="cs-CZ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7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.</a:t>
            </a:r>
            <a:r>
              <a:rPr lang="cs-CZ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3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.202</a:t>
            </a:r>
            <a:r>
              <a:rPr lang="cs-CZ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6</a:t>
            </a:r>
            <a:endParaRPr lang="en-US" sz="2700" spc="264" dirty="0">
              <a:solidFill>
                <a:srgbClr val="032757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algn="ctr">
              <a:lnSpc>
                <a:spcPts val="3726"/>
              </a:lnSpc>
            </a:pPr>
            <a:r>
              <a:rPr lang="en-US" sz="2700" spc="264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Plemdat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, VÚŽV, </a:t>
            </a:r>
            <a:r>
              <a:rPr lang="en-US" sz="2700" spc="264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Svaz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, ČZU, ČMSCH, </a:t>
            </a:r>
            <a:r>
              <a:rPr lang="en-US" sz="2700" spc="264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šlechtitelé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OO a </a:t>
            </a:r>
            <a:r>
              <a:rPr lang="en-US" sz="2700" spc="264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importérů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00" spc="264" dirty="0" err="1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semene</a:t>
            </a:r>
            <a:r>
              <a:rPr lang="en-US" sz="2700" spc="264" dirty="0">
                <a:solidFill>
                  <a:srgbClr val="032757"/>
                </a:solidFill>
                <a:latin typeface="Codec Pro"/>
                <a:ea typeface="Codec Pro"/>
                <a:cs typeface="Codec Pro"/>
                <a:sym typeface="Codec Pro"/>
              </a:rPr>
              <a:t> 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305375" y="3705533"/>
            <a:ext cx="14953925" cy="63863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8" lvl="1" indent="-302259" algn="l">
              <a:lnSpc>
                <a:spcPts val="3863"/>
              </a:lnSpc>
              <a:buFont typeface="Arial"/>
              <a:buChar char="•"/>
            </a:pP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projekt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Fit Cow</a:t>
            </a:r>
            <a:endParaRPr lang="cs-CZ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604518" lvl="1" indent="-302259" algn="l">
              <a:lnSpc>
                <a:spcPts val="3863"/>
              </a:lnSpc>
              <a:buFont typeface="Arial"/>
              <a:buChar char="•"/>
            </a:pP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Workshop </a:t>
            </a:r>
            <a:r>
              <a:rPr lang="cs-CZ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VÚVeL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a VÚŽV – novinky ve výpočtu GEPH pro znaky zdraví</a:t>
            </a: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604518" lvl="1" indent="-302259" algn="l">
              <a:lnSpc>
                <a:spcPts val="3863"/>
              </a:lnSpc>
              <a:buFont typeface="Arial"/>
              <a:buChar char="•"/>
            </a:pP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Deník léčení</a:t>
            </a:r>
          </a:p>
          <a:p>
            <a:pPr marL="604518" lvl="1" indent="-302259" algn="l">
              <a:lnSpc>
                <a:spcPts val="3863"/>
              </a:lnSpc>
              <a:buFont typeface="Arial"/>
              <a:buChar char="•"/>
            </a:pP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Problémy s výpočtem PH v dubnu nutnost nahradit národní modul produkce novým z dílny prof. </a:t>
            </a:r>
            <a:r>
              <a:rPr lang="cs-CZ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Misztala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, změna genetických trendů, snížení vlivu mateřské populace, přeskupení býků v TOP, nutnost nové publikace – je nezbytný ještě druhý krok – odstranění </a:t>
            </a:r>
            <a:r>
              <a:rPr lang="cs-CZ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blendingu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a nahrazení plnou jednokrokovou metodou pro produkci</a:t>
            </a: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604518" lvl="1" indent="-302259" algn="l">
              <a:lnSpc>
                <a:spcPts val="3863"/>
              </a:lnSpc>
              <a:buFont typeface="Arial"/>
              <a:buChar char="•"/>
            </a:pP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Odsunuty další úpravy 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-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zahrnutí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sexovaných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dávek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do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výpočtu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RPH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plodnosti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, RPH pro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dlouhověkost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, pro porody (značit pohlaví u mrtvě narozených), </a:t>
            </a:r>
            <a:r>
              <a:rPr lang="cs-CZ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beef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on </a:t>
            </a:r>
            <a:r>
              <a:rPr lang="cs-CZ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dairy</a:t>
            </a: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marL="604518" lvl="1" indent="-302259" algn="l">
              <a:lnSpc>
                <a:spcPts val="3863"/>
              </a:lnSpc>
              <a:buFont typeface="Arial"/>
              <a:buChar char="•"/>
            </a:pP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informace z činnosti ČMSCH – </a:t>
            </a:r>
            <a:r>
              <a:rPr lang="cs-CZ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iSample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, AA, elektronická POP</a:t>
            </a: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  <a:p>
            <a:pPr algn="l">
              <a:lnSpc>
                <a:spcPts val="3174"/>
              </a:lnSpc>
            </a:pPr>
            <a:r>
              <a:rPr lang="en-US" sz="2300" spc="225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693895" y="3135898"/>
            <a:ext cx="2006468" cy="525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0"/>
              </a:lnSpc>
              <a:spcBef>
                <a:spcPct val="0"/>
              </a:spcBef>
            </a:pPr>
            <a:r>
              <a:rPr lang="en-US" sz="2900" b="1">
                <a:solidFill>
                  <a:srgbClr val="032757"/>
                </a:solidFill>
                <a:latin typeface="Codec Pro Bold"/>
                <a:ea typeface="Codec Pro Bold"/>
                <a:cs typeface="Codec Pro Bold"/>
                <a:sym typeface="Codec Pro Bold"/>
              </a:rPr>
              <a:t>Projednání:</a:t>
            </a:r>
          </a:p>
        </p:txBody>
      </p:sp>
      <p:sp>
        <p:nvSpPr>
          <p:cNvPr id="9" name="Freeform 9"/>
          <p:cNvSpPr/>
          <p:nvPr/>
        </p:nvSpPr>
        <p:spPr>
          <a:xfrm>
            <a:off x="-2368296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Freeform 10"/>
          <p:cNvSpPr/>
          <p:nvPr/>
        </p:nvSpPr>
        <p:spPr>
          <a:xfrm rot="-7311377">
            <a:off x="586899" y="8975502"/>
            <a:ext cx="3037510" cy="3037510"/>
          </a:xfrm>
          <a:custGeom>
            <a:avLst/>
            <a:gdLst/>
            <a:ahLst/>
            <a:cxnLst/>
            <a:rect l="l" t="t" r="r" b="b"/>
            <a:pathLst>
              <a:path w="3037510" h="3037510">
                <a:moveTo>
                  <a:pt x="0" y="0"/>
                </a:moveTo>
                <a:lnTo>
                  <a:pt x="3037510" y="0"/>
                </a:lnTo>
                <a:lnTo>
                  <a:pt x="3037510" y="3037510"/>
                </a:lnTo>
                <a:lnTo>
                  <a:pt x="0" y="303751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 dirty="0"/>
          </a:p>
        </p:txBody>
      </p:sp>
      <p:grpSp>
        <p:nvGrpSpPr>
          <p:cNvPr id="11" name="Group 11"/>
          <p:cNvGrpSpPr/>
          <p:nvPr/>
        </p:nvGrpSpPr>
        <p:grpSpPr>
          <a:xfrm rot="-7311377">
            <a:off x="-3141623" y="8245790"/>
            <a:ext cx="5597589" cy="5597589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919288" y="621900"/>
            <a:ext cx="15973783" cy="940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038"/>
              </a:lnSpc>
            </a:pPr>
            <a:r>
              <a:rPr lang="en-US" sz="5100" spc="499">
                <a:solidFill>
                  <a:srgbClr val="032757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Realizace plnění šlechtitelského programu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2422754" y="1922091"/>
            <a:ext cx="1400485" cy="6737603"/>
            <a:chOff x="0" y="0"/>
            <a:chExt cx="368852" cy="177451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68852" cy="1774513"/>
            </a:xfrm>
            <a:custGeom>
              <a:avLst/>
              <a:gdLst/>
              <a:ahLst/>
              <a:cxnLst/>
              <a:rect l="l" t="t" r="r" b="b"/>
              <a:pathLst>
                <a:path w="368852" h="1774513">
                  <a:moveTo>
                    <a:pt x="0" y="0"/>
                  </a:moveTo>
                  <a:lnTo>
                    <a:pt x="368852" y="0"/>
                  </a:lnTo>
                  <a:lnTo>
                    <a:pt x="368852" y="1774513"/>
                  </a:lnTo>
                  <a:lnTo>
                    <a:pt x="0" y="1774513"/>
                  </a:ln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368852" cy="18316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634787" y="2109191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634787" y="2906310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02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634787" y="3787467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03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634787" y="4584586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04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654388" y="5376963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05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54388" y="6207927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06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54388" y="7058220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07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010864" y="8019864"/>
            <a:ext cx="7612385" cy="468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63"/>
              </a:lnSpc>
            </a:pP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Priority pro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rok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202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6</a:t>
            </a: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010864" y="2990701"/>
            <a:ext cx="12730451" cy="517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63"/>
              </a:lnSpc>
            </a:pPr>
            <a:r>
              <a:rPr lang="en-US" sz="2799" spc="274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Stav, vývoj a užitkovost holštýnského skotu, zápis býků do PK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010864" y="3848268"/>
            <a:ext cx="9780193" cy="517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863"/>
              </a:lnSpc>
              <a:spcBef>
                <a:spcPct val="0"/>
              </a:spcBef>
            </a:pPr>
            <a:r>
              <a:rPr lang="en-US" sz="2799" spc="274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Vývoj plemenných hodnot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010864" y="4641510"/>
            <a:ext cx="9964687" cy="517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863"/>
              </a:lnSpc>
              <a:spcBef>
                <a:spcPct val="0"/>
              </a:spcBef>
            </a:pPr>
            <a:r>
              <a:rPr lang="en-US" sz="2799" spc="274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Projekt FIT COW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010864" y="5434752"/>
            <a:ext cx="14141666" cy="517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863"/>
              </a:lnSpc>
              <a:spcBef>
                <a:spcPct val="0"/>
              </a:spcBef>
            </a:pPr>
            <a:r>
              <a:rPr lang="en-US" sz="2799" spc="274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Lineární popis a hodnocení zevnějšku a prezentace krav na výstavách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010864" y="2193582"/>
            <a:ext cx="9434266" cy="517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863"/>
              </a:lnSpc>
              <a:spcBef>
                <a:spcPct val="0"/>
              </a:spcBef>
            </a:pPr>
            <a:r>
              <a:rPr lang="en-US" sz="2799" spc="274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Úvod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4010864" y="6292319"/>
            <a:ext cx="12351245" cy="517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863"/>
              </a:lnSpc>
              <a:spcBef>
                <a:spcPct val="0"/>
              </a:spcBef>
            </a:pPr>
            <a:r>
              <a:rPr lang="en-US" sz="2799" spc="274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Realizace selekčního programu-inseminace, selekce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2654388" y="7848795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i="1" spc="350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08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010864" y="7177092"/>
            <a:ext cx="10112442" cy="468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863"/>
              </a:lnSpc>
              <a:spcBef>
                <a:spcPct val="0"/>
              </a:spcBef>
            </a:pP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Plnění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opatření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v </a:t>
            </a:r>
            <a:r>
              <a:rPr lang="en-US" sz="2799" spc="274" dirty="0" err="1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roce</a:t>
            </a:r>
            <a:r>
              <a:rPr lang="en-US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 202</a:t>
            </a:r>
            <a:r>
              <a:rPr lang="cs-CZ" sz="2799" spc="274" dirty="0">
                <a:solidFill>
                  <a:srgbClr val="231F20"/>
                </a:solidFill>
                <a:latin typeface="Codec Pro"/>
                <a:ea typeface="Codec Pro"/>
                <a:cs typeface="Codec Pro"/>
                <a:sym typeface="Codec Pro"/>
              </a:rPr>
              <a:t>5</a:t>
            </a:r>
            <a:endParaRPr lang="en-US" sz="2799" spc="274" dirty="0">
              <a:solidFill>
                <a:srgbClr val="231F20"/>
              </a:solidFill>
              <a:latin typeface="Codec Pro"/>
              <a:ea typeface="Codec Pro"/>
              <a:cs typeface="Codec Pro"/>
              <a:sym typeface="Codec Pro"/>
            </a:endParaRPr>
          </a:p>
        </p:txBody>
      </p:sp>
      <p:sp>
        <p:nvSpPr>
          <p:cNvPr id="25" name="Freeform 25"/>
          <p:cNvSpPr/>
          <p:nvPr/>
        </p:nvSpPr>
        <p:spPr>
          <a:xfrm>
            <a:off x="-2377821" y="118869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6" name="Freeform 26"/>
          <p:cNvSpPr/>
          <p:nvPr/>
        </p:nvSpPr>
        <p:spPr>
          <a:xfrm rot="-7311377">
            <a:off x="400533" y="8943304"/>
            <a:ext cx="3037510" cy="3037510"/>
          </a:xfrm>
          <a:custGeom>
            <a:avLst/>
            <a:gdLst/>
            <a:ahLst/>
            <a:cxnLst/>
            <a:rect l="l" t="t" r="r" b="b"/>
            <a:pathLst>
              <a:path w="3037510" h="3037510">
                <a:moveTo>
                  <a:pt x="0" y="0"/>
                </a:moveTo>
                <a:lnTo>
                  <a:pt x="3037510" y="0"/>
                </a:lnTo>
                <a:lnTo>
                  <a:pt x="3037510" y="3037510"/>
                </a:lnTo>
                <a:lnTo>
                  <a:pt x="0" y="303751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27" name="Group 27"/>
          <p:cNvGrpSpPr/>
          <p:nvPr/>
        </p:nvGrpSpPr>
        <p:grpSpPr>
          <a:xfrm rot="-7311377">
            <a:off x="-3327988" y="8213592"/>
            <a:ext cx="5597589" cy="5597589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04E9BC67-35F3-C63B-4C32-D0DB1C26C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5252204"/>
            <a:ext cx="14935200" cy="4420973"/>
          </a:xfrm>
          <a:prstGeom prst="rect">
            <a:avLst/>
          </a:prstGeom>
        </p:spPr>
      </p:pic>
      <p:sp>
        <p:nvSpPr>
          <p:cNvPr id="8" name="Nadpis 7">
            <a:extLst>
              <a:ext uri="{FF2B5EF4-FFF2-40B4-BE49-F238E27FC236}">
                <a16:creationId xmlns:a16="http://schemas.microsoft.com/office/drawing/2014/main" id="{52DDC728-49B7-315B-3D79-CB859B595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7800" y="442503"/>
            <a:ext cx="14706600" cy="1470025"/>
          </a:xfrm>
        </p:spPr>
        <p:txBody>
          <a:bodyPr/>
          <a:lstStyle/>
          <a:p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VÝVOJ </a:t>
            </a:r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STAV</a:t>
            </a:r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Ů KRAV V </a:t>
            </a:r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K</a:t>
            </a:r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U</a:t>
            </a:r>
            <a:endParaRPr lang="cs-CZ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C717B04-1CA3-07E3-521D-95D821E93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638300"/>
            <a:ext cx="6172200" cy="3613904"/>
          </a:xfrm>
          <a:prstGeom prst="rect">
            <a:avLst/>
          </a:prstGeom>
        </p:spPr>
      </p:pic>
      <p:grpSp>
        <p:nvGrpSpPr>
          <p:cNvPr id="12" name="Group 5">
            <a:extLst>
              <a:ext uri="{FF2B5EF4-FFF2-40B4-BE49-F238E27FC236}">
                <a16:creationId xmlns:a16="http://schemas.microsoft.com/office/drawing/2014/main" id="{FC6798D6-E52D-01A0-3C5C-C36EC852943D}"/>
              </a:ext>
            </a:extLst>
          </p:cNvPr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D899CB7-F02F-6D10-700B-CEA63B34EC23}"/>
                </a:ext>
              </a:extLst>
            </p:cNvPr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3831B546-54D0-3DB7-BCFE-2F3BB8AE66B2}"/>
                </a:ext>
              </a:extLst>
            </p:cNvPr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5" name="Freeform 5">
            <a:extLst>
              <a:ext uri="{FF2B5EF4-FFF2-40B4-BE49-F238E27FC236}">
                <a16:creationId xmlns:a16="http://schemas.microsoft.com/office/drawing/2014/main" id="{241E9D12-78B0-8583-831D-AABC34C4566D}"/>
              </a:ext>
            </a:extLst>
          </p:cNvPr>
          <p:cNvSpPr/>
          <p:nvPr/>
        </p:nvSpPr>
        <p:spPr>
          <a:xfrm>
            <a:off x="-2273046" y="190153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5713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65F8652A-F031-EBBC-BAE3-5914C359ED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2800" y="876300"/>
            <a:ext cx="11125200" cy="1470025"/>
          </a:xfrm>
        </p:spPr>
        <p:txBody>
          <a:bodyPr>
            <a:normAutofit/>
          </a:bodyPr>
          <a:lstStyle/>
          <a:p>
            <a:pPr>
              <a:lnSpc>
                <a:spcPts val="5105"/>
              </a:lnSpc>
            </a:pPr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STAV</a:t>
            </a:r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Y KRAV V </a:t>
            </a:r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PK</a:t>
            </a:r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 – 30.9. 2025</a:t>
            </a:r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61129E4-1E6A-7395-B87A-A42D9CC49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009900"/>
            <a:ext cx="12714518" cy="5562600"/>
          </a:xfrm>
          <a:prstGeom prst="rect">
            <a:avLst/>
          </a:prstGeom>
        </p:spPr>
      </p:pic>
      <p:grpSp>
        <p:nvGrpSpPr>
          <p:cNvPr id="11" name="Group 5">
            <a:extLst>
              <a:ext uri="{FF2B5EF4-FFF2-40B4-BE49-F238E27FC236}">
                <a16:creationId xmlns:a16="http://schemas.microsoft.com/office/drawing/2014/main" id="{51D983D8-BE84-EF81-2012-C78DAA9CBF52}"/>
              </a:ext>
            </a:extLst>
          </p:cNvPr>
          <p:cNvGrpSpPr/>
          <p:nvPr/>
        </p:nvGrpSpPr>
        <p:grpSpPr>
          <a:xfrm>
            <a:off x="-1390650" y="-405818"/>
            <a:ext cx="3086100" cy="11299900"/>
            <a:chOff x="0" y="0"/>
            <a:chExt cx="812800" cy="2976105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E0A5C42-D9A3-98F7-E0FC-4B22749236A8}"/>
                </a:ext>
              </a:extLst>
            </p:cNvPr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9C444BD5-CC79-5795-6BE4-70B98DFFCCAD}"/>
                </a:ext>
              </a:extLst>
            </p:cNvPr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4" name="Freeform 5">
            <a:extLst>
              <a:ext uri="{FF2B5EF4-FFF2-40B4-BE49-F238E27FC236}">
                <a16:creationId xmlns:a16="http://schemas.microsoft.com/office/drawing/2014/main" id="{DA9C9CEF-1749-F9E5-603A-81FBE5CC5699}"/>
              </a:ext>
            </a:extLst>
          </p:cNvPr>
          <p:cNvSpPr/>
          <p:nvPr/>
        </p:nvSpPr>
        <p:spPr>
          <a:xfrm>
            <a:off x="-2273046" y="190153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2273046" y="190153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6" name="Freeform 6"/>
          <p:cNvSpPr/>
          <p:nvPr/>
        </p:nvSpPr>
        <p:spPr>
          <a:xfrm rot="-7311377">
            <a:off x="728494" y="8814545"/>
            <a:ext cx="2916884" cy="2916884"/>
          </a:xfrm>
          <a:custGeom>
            <a:avLst/>
            <a:gdLst/>
            <a:ahLst/>
            <a:cxnLst/>
            <a:rect l="l" t="t" r="r" b="b"/>
            <a:pathLst>
              <a:path w="2916884" h="2916884">
                <a:moveTo>
                  <a:pt x="0" y="0"/>
                </a:moveTo>
                <a:lnTo>
                  <a:pt x="2916884" y="0"/>
                </a:lnTo>
                <a:lnTo>
                  <a:pt x="2916884" y="2916884"/>
                </a:lnTo>
                <a:lnTo>
                  <a:pt x="0" y="29168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7" name="Group 7"/>
          <p:cNvGrpSpPr/>
          <p:nvPr/>
        </p:nvGrpSpPr>
        <p:grpSpPr>
          <a:xfrm rot="-7311377">
            <a:off x="-2872514" y="8054034"/>
            <a:ext cx="5375297" cy="537529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22452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350974" y="962025"/>
            <a:ext cx="15255417" cy="13113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05"/>
              </a:lnSpc>
            </a:pPr>
            <a:r>
              <a:rPr lang="en-US" sz="3699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STAV, VÝVOJ A UŽITKOVOSTI HOLŠTÝNSKÉHO SKOTU, ZÁPIS BÝKŮ DO PK 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CA24B610-ED42-FE4F-4C1D-41FD7FE20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003" y="2408179"/>
            <a:ext cx="13547998" cy="74513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1FFE92-743A-ACDF-E7FB-695CCBC6B2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400" y="854075"/>
            <a:ext cx="7772400" cy="1470025"/>
          </a:xfrm>
        </p:spPr>
        <p:txBody>
          <a:bodyPr/>
          <a:lstStyle/>
          <a:p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ZÁPIS BÝKŮ DO PK</a:t>
            </a:r>
            <a:endParaRPr lang="cs-CZ" dirty="0"/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D80E536C-114C-062E-4A26-3BACFFA150CA}"/>
              </a:ext>
            </a:extLst>
          </p:cNvPr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9" name="Freeform 3">
              <a:extLst>
                <a:ext uri="{FF2B5EF4-FFF2-40B4-BE49-F238E27FC236}">
                  <a16:creationId xmlns:a16="http://schemas.microsoft.com/office/drawing/2014/main" id="{E5E0BC8E-BD38-1BC6-7A7F-7E13C0C22866}"/>
                </a:ext>
              </a:extLst>
            </p:cNvPr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32260B84-EC89-5234-B531-2A3A2D57F6CB}"/>
                </a:ext>
              </a:extLst>
            </p:cNvPr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1" name="Freeform 5">
            <a:extLst>
              <a:ext uri="{FF2B5EF4-FFF2-40B4-BE49-F238E27FC236}">
                <a16:creationId xmlns:a16="http://schemas.microsoft.com/office/drawing/2014/main" id="{6C9B3BD0-7C0A-3290-3C7B-D976C21661B2}"/>
              </a:ext>
            </a:extLst>
          </p:cNvPr>
          <p:cNvSpPr/>
          <p:nvPr/>
        </p:nvSpPr>
        <p:spPr>
          <a:xfrm>
            <a:off x="-2349246" y="190153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013F6C0-EA9F-164A-C6DD-A97747B38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8832" y="3009901"/>
            <a:ext cx="15464767" cy="456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55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CDD27E-DD42-4A08-0E98-A8B197449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274638"/>
            <a:ext cx="14782800" cy="1143000"/>
          </a:xfrm>
        </p:spPr>
        <p:txBody>
          <a:bodyPr>
            <a:normAutofit fontScale="90000"/>
          </a:bodyPr>
          <a:lstStyle/>
          <a:p>
            <a:r>
              <a:rPr lang="en-US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K</a:t>
            </a:r>
            <a:r>
              <a:rPr lang="cs-CZ" b="1" i="1" spc="362" dirty="0">
                <a:solidFill>
                  <a:srgbClr val="032757"/>
                </a:solidFill>
                <a:latin typeface="Montserrat Light Bold Italics"/>
                <a:ea typeface="Montserrat Light Bold Italics"/>
                <a:cs typeface="Montserrat Light Bold Italics"/>
                <a:sym typeface="Montserrat Light Bold Italics"/>
              </a:rPr>
              <a:t>RÁVY S CELOŽIVOTNÍ UŽITKOVOSTÍ NAD 100000 KG MLÉKA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62CF87-43EB-016F-CE1A-D47CC6BB6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1600200"/>
            <a:ext cx="15011400" cy="6515100"/>
          </a:xfrm>
        </p:spPr>
        <p:txBody>
          <a:bodyPr>
            <a:normAutofit/>
          </a:bodyPr>
          <a:lstStyle/>
          <a:p>
            <a:endParaRPr lang="cs-CZ" sz="48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cs-CZ" sz="4800" dirty="0">
                <a:solidFill>
                  <a:schemeClr val="bg2">
                    <a:lumMod val="50000"/>
                  </a:schemeClr>
                </a:solidFill>
              </a:rPr>
              <a:t>100.000 KG – 2.020 DOJNIC</a:t>
            </a:r>
          </a:p>
          <a:p>
            <a:r>
              <a:rPr lang="cs-CZ" sz="4800" dirty="0">
                <a:solidFill>
                  <a:srgbClr val="00B0F0"/>
                </a:solidFill>
              </a:rPr>
              <a:t>150.000 KG – 14 DOJNIC</a:t>
            </a:r>
          </a:p>
          <a:p>
            <a:r>
              <a:rPr lang="cs-CZ" sz="4800" dirty="0"/>
              <a:t>V ROCE 2025 PŘEKONALO HRANICI – 249 DOJNIC</a:t>
            </a:r>
          </a:p>
          <a:p>
            <a:endParaRPr lang="cs-CZ" sz="4800" dirty="0"/>
          </a:p>
          <a:p>
            <a:r>
              <a:rPr lang="cs-CZ" sz="4800" dirty="0">
                <a:solidFill>
                  <a:srgbClr val="FF0000"/>
                </a:solidFill>
              </a:rPr>
              <a:t>N-V BARBORA II (ZDV NOVOVESELSKO) – 175.738 KG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9D9745F2-5B88-9B39-F572-987A1259D45D}"/>
              </a:ext>
            </a:extLst>
          </p:cNvPr>
          <p:cNvGrpSpPr/>
          <p:nvPr/>
        </p:nvGrpSpPr>
        <p:grpSpPr>
          <a:xfrm>
            <a:off x="-1543050" y="-558218"/>
            <a:ext cx="3086100" cy="11299900"/>
            <a:chOff x="0" y="0"/>
            <a:chExt cx="812800" cy="2976105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DB506D6-ED7A-D4CF-2E1C-C19FA3C81837}"/>
                </a:ext>
              </a:extLst>
            </p:cNvPr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809CCD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91BD8E6B-1C18-3C52-AA31-3671B1F082A2}"/>
                </a:ext>
              </a:extLst>
            </p:cNvPr>
            <p:cNvSpPr txBox="1"/>
            <p:nvPr/>
          </p:nvSpPr>
          <p:spPr>
            <a:xfrm>
              <a:off x="0" y="-57150"/>
              <a:ext cx="812800" cy="30332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7" name="Freeform 5">
            <a:extLst>
              <a:ext uri="{FF2B5EF4-FFF2-40B4-BE49-F238E27FC236}">
                <a16:creationId xmlns:a16="http://schemas.microsoft.com/office/drawing/2014/main" id="{6FE35630-DCC0-A7D9-7AC6-E73019930663}"/>
              </a:ext>
            </a:extLst>
          </p:cNvPr>
          <p:cNvSpPr/>
          <p:nvPr/>
        </p:nvSpPr>
        <p:spPr>
          <a:xfrm>
            <a:off x="-2349246" y="190153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70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599</Words>
  <Application>Microsoft Office PowerPoint</Application>
  <PresentationFormat>Vlastní</PresentationFormat>
  <Paragraphs>99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30" baseType="lpstr">
      <vt:lpstr>Arial</vt:lpstr>
      <vt:lpstr>Montserrat Light Bold</vt:lpstr>
      <vt:lpstr>Open Sauce</vt:lpstr>
      <vt:lpstr>Open Sauce Bold</vt:lpstr>
      <vt:lpstr>Codec Pro</vt:lpstr>
      <vt:lpstr>Codec Pro ExtraBold Bold</vt:lpstr>
      <vt:lpstr>Codec Pro Bold</vt:lpstr>
      <vt:lpstr>Codec Pro ExtraBold</vt:lpstr>
      <vt:lpstr>Montserrat Light Bold Italics</vt:lpstr>
      <vt:lpstr>Calibri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VÝVOJ STAVŮ KRAV V KU</vt:lpstr>
      <vt:lpstr>STAVY KRAV V PK – 30.9. 2025 </vt:lpstr>
      <vt:lpstr>Prezentace aplikace PowerPoint</vt:lpstr>
      <vt:lpstr>ZÁPIS BÝKŮ DO PK</vt:lpstr>
      <vt:lpstr>KRÁVY S CELOŽIVOTNÍ UŽITKOVOSTÍ NAD 100000 KG MLÉKA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HODNOCENÍ EXTERIÉRU 2025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Seč 2025</dc:title>
  <cp:lastModifiedBy>Ladislav Vondrášek</cp:lastModifiedBy>
  <cp:revision>1</cp:revision>
  <dcterms:created xsi:type="dcterms:W3CDTF">2006-08-16T00:00:00Z</dcterms:created>
  <dcterms:modified xsi:type="dcterms:W3CDTF">2026-04-28T18:13:22Z</dcterms:modified>
  <dc:identifier>DAG3YfnRW-E</dc:identifier>
</cp:coreProperties>
</file>