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84" r:id="rId2"/>
  </p:sldMasterIdLst>
  <p:notesMasterIdLst>
    <p:notesMasterId r:id="rId16"/>
  </p:notesMasterIdLst>
  <p:handoutMasterIdLst>
    <p:handoutMasterId r:id="rId17"/>
  </p:handoutMasterIdLst>
  <p:sldIdLst>
    <p:sldId id="357" r:id="rId3"/>
    <p:sldId id="514" r:id="rId4"/>
    <p:sldId id="509" r:id="rId5"/>
    <p:sldId id="513" r:id="rId6"/>
    <p:sldId id="515" r:id="rId7"/>
    <p:sldId id="510" r:id="rId8"/>
    <p:sldId id="507" r:id="rId9"/>
    <p:sldId id="488" r:id="rId10"/>
    <p:sldId id="508" r:id="rId11"/>
    <p:sldId id="511" r:id="rId12"/>
    <p:sldId id="512" r:id="rId13"/>
    <p:sldId id="516" r:id="rId14"/>
    <p:sldId id="471" r:id="rId1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B7B0A6"/>
    <a:srgbClr val="21ADD9"/>
    <a:srgbClr val="FFC200"/>
    <a:srgbClr val="F5460F"/>
    <a:srgbClr val="FF0505"/>
    <a:srgbClr val="E74D1D"/>
    <a:srgbClr val="EE6316"/>
    <a:srgbClr val="DE3C1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894657-FA69-438B-9FE8-1980C1A6B08F}" v="8" dt="2024-12-04T10:37:53.4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 autoAdjust="0"/>
    <p:restoredTop sz="86004" autoAdjust="0"/>
  </p:normalViewPr>
  <p:slideViewPr>
    <p:cSldViewPr>
      <p:cViewPr varScale="1">
        <p:scale>
          <a:sx n="71" d="100"/>
          <a:sy n="71" d="100"/>
        </p:scale>
        <p:origin x="159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11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40" y="-9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a Plotova" userId="688c9d720de6ccdb" providerId="LiveId" clId="{29894657-FA69-438B-9FE8-1980C1A6B08F}"/>
    <pc:docChg chg="modSld">
      <pc:chgData name="Michaela Plotova" userId="688c9d720de6ccdb" providerId="LiveId" clId="{29894657-FA69-438B-9FE8-1980C1A6B08F}" dt="2024-12-04T10:37:53.496" v="25"/>
      <pc:docMkLst>
        <pc:docMk/>
      </pc:docMkLst>
      <pc:sldChg chg="addSp delSp modSp mod modAnim">
        <pc:chgData name="Michaela Plotova" userId="688c9d720de6ccdb" providerId="LiveId" clId="{29894657-FA69-438B-9FE8-1980C1A6B08F}" dt="2024-12-04T10:37:53.496" v="25"/>
        <pc:sldMkLst>
          <pc:docMk/>
          <pc:sldMk cId="1038578081" sldId="516"/>
        </pc:sldMkLst>
        <pc:spChg chg="add del mod">
          <ac:chgData name="Michaela Plotova" userId="688c9d720de6ccdb" providerId="LiveId" clId="{29894657-FA69-438B-9FE8-1980C1A6B08F}" dt="2024-12-04T10:37:24.510" v="19"/>
          <ac:spMkLst>
            <pc:docMk/>
            <pc:sldMk cId="1038578081" sldId="516"/>
            <ac:spMk id="2" creationId="{A9E922BC-462E-716D-17D6-231BF95F90D8}"/>
          </ac:spMkLst>
        </pc:spChg>
        <pc:spChg chg="mod">
          <ac:chgData name="Michaela Plotova" userId="688c9d720de6ccdb" providerId="LiveId" clId="{29894657-FA69-438B-9FE8-1980C1A6B08F}" dt="2024-12-04T10:36:42.080" v="1" actId="1076"/>
          <ac:spMkLst>
            <pc:docMk/>
            <pc:sldMk cId="1038578081" sldId="516"/>
            <ac:spMk id="3" creationId="{DD3E3894-CCEE-CD11-F5E5-277945F89357}"/>
          </ac:spMkLst>
        </pc:spChg>
        <pc:spChg chg="add mod">
          <ac:chgData name="Michaela Plotova" userId="688c9d720de6ccdb" providerId="LiveId" clId="{29894657-FA69-438B-9FE8-1980C1A6B08F}" dt="2024-12-04T10:37:30.309" v="20" actId="1076"/>
          <ac:spMkLst>
            <pc:docMk/>
            <pc:sldMk cId="1038578081" sldId="516"/>
            <ac:spMk id="4" creationId="{6A9AF6CF-8649-94E5-2686-F48B84E5156B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[kgf004 ŘÍJEN 2024.xlsx]List2!Kontingenční tabulka 1</c:name>
    <c:fmtId val="13"/>
  </c:pivotSource>
  <c:chart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dLbl>
          <c:idx val="0"/>
          <c:layout>
            <c:manualLayout>
              <c:x val="-4.1666666666666664E-2"/>
              <c:y val="-6.018518518518514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dLbl>
          <c:idx val="0"/>
          <c:layout>
            <c:manualLayout>
              <c:x val="-4.4444444444444391E-2"/>
              <c:y val="-7.40740740740740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dLbl>
          <c:idx val="0"/>
          <c:layout>
            <c:manualLayout>
              <c:x val="-6.6666666666666666E-2"/>
              <c:y val="-6.481481481481479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dLbl>
          <c:idx val="0"/>
          <c:layout>
            <c:manualLayout>
              <c:x val="-9.166666666666666E-2"/>
              <c:y val="-9.259259259259258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dLbl>
          <c:idx val="0"/>
          <c:layout>
            <c:manualLayout>
              <c:x val="-4.1666666666666664E-2"/>
              <c:y val="-6.018518518518514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dLbl>
          <c:idx val="0"/>
          <c:layout>
            <c:manualLayout>
              <c:x val="-4.4444444444444391E-2"/>
              <c:y val="-7.40740740740740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dLbl>
          <c:idx val="0"/>
          <c:layout>
            <c:manualLayout>
              <c:x val="-6.6666666666666666E-2"/>
              <c:y val="-6.481481481481479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dLbl>
          <c:idx val="0"/>
          <c:layout>
            <c:manualLayout>
              <c:x val="-9.166666666666666E-2"/>
              <c:y val="-9.259259259259258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dLbl>
          <c:idx val="0"/>
          <c:layout>
            <c:manualLayout>
              <c:x val="-4.1666666666666664E-2"/>
              <c:y val="-6.018518518518514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dLbl>
          <c:idx val="0"/>
          <c:layout>
            <c:manualLayout>
              <c:x val="-4.4444444444444391E-2"/>
              <c:y val="-7.40740740740740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dLbl>
          <c:idx val="0"/>
          <c:layout>
            <c:manualLayout>
              <c:x val="-6.6666666666666666E-2"/>
              <c:y val="-6.481481481481479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dLbl>
          <c:idx val="0"/>
          <c:layout>
            <c:manualLayout>
              <c:x val="-9.166666666666666E-2"/>
              <c:y val="-9.259259259259258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0.11423840769903762"/>
          <c:y val="6.4777391664956843E-2"/>
          <c:w val="0.77932874015748033"/>
          <c:h val="0.680968672752557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List2!$B$1</c:f>
              <c:strCache>
                <c:ptCount val="1"/>
                <c:pt idx="0">
                  <c:v>GPH MLK před otelením</c:v>
                </c:pt>
              </c:strCache>
            </c:strRef>
          </c:tx>
          <c:invertIfNegative val="0"/>
          <c:cat>
            <c:strRef>
              <c:f>List2!$A$2:$A$6</c:f>
              <c:strCache>
                <c:ptCount val="4"/>
                <c:pt idx="0">
                  <c:v>25% 285 a méně</c:v>
                </c:pt>
                <c:pt idx="1">
                  <c:v>25% 286-645</c:v>
                </c:pt>
                <c:pt idx="2">
                  <c:v>25% 645-1000</c:v>
                </c:pt>
                <c:pt idx="3">
                  <c:v>25% 1001-2686</c:v>
                </c:pt>
              </c:strCache>
            </c:strRef>
          </c:cat>
          <c:val>
            <c:numRef>
              <c:f>List2!$B$2:$B$6</c:f>
              <c:numCache>
                <c:formatCode>#,##0</c:formatCode>
                <c:ptCount val="4"/>
                <c:pt idx="0">
                  <c:v>-32.808083973053421</c:v>
                </c:pt>
                <c:pt idx="1">
                  <c:v>469.86660403945513</c:v>
                </c:pt>
                <c:pt idx="2">
                  <c:v>816.82731999369776</c:v>
                </c:pt>
                <c:pt idx="3">
                  <c:v>1320.5347047738694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D8-49AB-A53C-BDA76625B1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6"/>
        <c:axId val="127206912"/>
        <c:axId val="127205376"/>
      </c:barChart>
      <c:lineChart>
        <c:grouping val="standard"/>
        <c:varyColors val="0"/>
        <c:ser>
          <c:idx val="1"/>
          <c:order val="1"/>
          <c:tx>
            <c:strRef>
              <c:f>List2!$C$1</c:f>
              <c:strCache>
                <c:ptCount val="1"/>
                <c:pt idx="0">
                  <c:v>Mléko 305 dní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4.1666666666666664E-2"/>
                  <c:y val="-6.018518518518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8D8-49AB-A53C-BDA76625B1B1}"/>
                </c:ext>
              </c:extLst>
            </c:dLbl>
            <c:dLbl>
              <c:idx val="1"/>
              <c:layout>
                <c:manualLayout>
                  <c:x val="-4.4444444444444391E-2"/>
                  <c:y val="-7.4074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8D8-49AB-A53C-BDA76625B1B1}"/>
                </c:ext>
              </c:extLst>
            </c:dLbl>
            <c:dLbl>
              <c:idx val="2"/>
              <c:layout>
                <c:manualLayout>
                  <c:x val="-6.6666666666666666E-2"/>
                  <c:y val="-6.48148148148147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D8-49AB-A53C-BDA76625B1B1}"/>
                </c:ext>
              </c:extLst>
            </c:dLbl>
            <c:dLbl>
              <c:idx val="3"/>
              <c:layout>
                <c:manualLayout>
                  <c:x val="-9.166666666666666E-2"/>
                  <c:y val="-9.25925925925925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8D8-49AB-A53C-BDA76625B1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List2!$A$2:$A$6</c:f>
              <c:strCache>
                <c:ptCount val="4"/>
                <c:pt idx="0">
                  <c:v>25% 285 a méně</c:v>
                </c:pt>
                <c:pt idx="1">
                  <c:v>25% 286-645</c:v>
                </c:pt>
                <c:pt idx="2">
                  <c:v>25% 645-1000</c:v>
                </c:pt>
                <c:pt idx="3">
                  <c:v>25% 1001-2686</c:v>
                </c:pt>
              </c:strCache>
            </c:strRef>
          </c:cat>
          <c:val>
            <c:numRef>
              <c:f>List2!$C$2:$C$6</c:f>
              <c:numCache>
                <c:formatCode>0</c:formatCode>
                <c:ptCount val="4"/>
                <c:pt idx="0">
                  <c:v>9474.8235939213537</c:v>
                </c:pt>
                <c:pt idx="1">
                  <c:v>10167.645686550806</c:v>
                </c:pt>
                <c:pt idx="2">
                  <c:v>10742.872065542777</c:v>
                </c:pt>
                <c:pt idx="3">
                  <c:v>11440.539415829146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8D8-49AB-A53C-BDA76625B1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169280"/>
        <c:axId val="127170816"/>
      </c:lineChart>
      <c:catAx>
        <c:axId val="127169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170816"/>
        <c:crosses val="autoZero"/>
        <c:auto val="1"/>
        <c:lblAlgn val="ctr"/>
        <c:lblOffset val="100"/>
        <c:noMultiLvlLbl val="0"/>
      </c:catAx>
      <c:valAx>
        <c:axId val="127170816"/>
        <c:scaling>
          <c:orientation val="minMax"/>
          <c:max val="12000"/>
          <c:min val="800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" sourceLinked="1"/>
        <c:majorTickMark val="out"/>
        <c:minorTickMark val="none"/>
        <c:tickLblPos val="nextTo"/>
        <c:crossAx val="127169280"/>
        <c:crosses val="autoZero"/>
        <c:crossBetween val="between"/>
        <c:majorUnit val="500"/>
        <c:minorUnit val="400"/>
      </c:valAx>
      <c:valAx>
        <c:axId val="127205376"/>
        <c:scaling>
          <c:orientation val="minMax"/>
          <c:max val="1400"/>
          <c:min val="-200"/>
        </c:scaling>
        <c:delete val="0"/>
        <c:axPos val="r"/>
        <c:numFmt formatCode="#,##0" sourceLinked="0"/>
        <c:majorTickMark val="out"/>
        <c:minorTickMark val="none"/>
        <c:tickLblPos val="nextTo"/>
        <c:crossAx val="127206912"/>
        <c:crosses val="max"/>
        <c:crossBetween val="between"/>
        <c:majorUnit val="200"/>
      </c:valAx>
      <c:catAx>
        <c:axId val="1272069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7205376"/>
        <c:crosses val="autoZero"/>
        <c:auto val="1"/>
        <c:lblAlgn val="ctr"/>
        <c:lblOffset val="100"/>
        <c:noMultiLvlLbl val="0"/>
      </c:cat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[kgf004 ŘÍJEN 2024.xlsx]List4!Kontingenční tabulka 3</c:name>
    <c:fmtId val="3"/>
  </c:pivotSource>
  <c:chart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dLbl>
          <c:idx val="0"/>
          <c:layout>
            <c:manualLayout>
              <c:x val="-2.5000000000000026E-2"/>
              <c:y val="-7.0175438596491224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dLbl>
          <c:idx val="0"/>
          <c:layout>
            <c:manualLayout>
              <c:x val="-4.4444444444444495E-2"/>
              <c:y val="-5.012531328320801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dLbl>
          <c:idx val="0"/>
          <c:layout>
            <c:manualLayout>
              <c:x val="-3.3333333333333333E-2"/>
              <c:y val="-8.0200501253132869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dLbl>
          <c:idx val="0"/>
          <c:layout>
            <c:manualLayout>
              <c:x val="-0.05"/>
              <c:y val="-0.10025062656641603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dLbl>
          <c:idx val="0"/>
          <c:layout>
            <c:manualLayout>
              <c:x val="-2.5000000000000026E-2"/>
              <c:y val="-7.0175438596491224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dLbl>
          <c:idx val="0"/>
          <c:layout>
            <c:manualLayout>
              <c:x val="-4.4444444444444495E-2"/>
              <c:y val="-5.012531328320801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dLbl>
          <c:idx val="0"/>
          <c:layout>
            <c:manualLayout>
              <c:x val="-3.3333333333333333E-2"/>
              <c:y val="-8.0200501253132869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dLbl>
          <c:idx val="0"/>
          <c:layout>
            <c:manualLayout>
              <c:x val="-0.05"/>
              <c:y val="-0.10025062656641603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dLbl>
          <c:idx val="0"/>
          <c:layout>
            <c:manualLayout>
              <c:x val="-2.5000000000000026E-2"/>
              <c:y val="-7.0175438596491224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dLbl>
          <c:idx val="0"/>
          <c:layout>
            <c:manualLayout>
              <c:x val="-4.4444444444444495E-2"/>
              <c:y val="-5.012531328320801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dLbl>
          <c:idx val="0"/>
          <c:layout>
            <c:manualLayout>
              <c:x val="-3.3333333333333333E-2"/>
              <c:y val="-8.0200501253132869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dLbl>
          <c:idx val="0"/>
          <c:layout>
            <c:manualLayout>
              <c:x val="-0.05"/>
              <c:y val="-0.10025062656641603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List4!$B$1</c:f>
              <c:strCache>
                <c:ptCount val="1"/>
                <c:pt idx="0">
                  <c:v>GPH MLK před otelením</c:v>
                </c:pt>
              </c:strCache>
            </c:strRef>
          </c:tx>
          <c:invertIfNegative val="0"/>
          <c:cat>
            <c:strRef>
              <c:f>List4!$A$2:$A$6</c:f>
              <c:strCache>
                <c:ptCount val="4"/>
                <c:pt idx="0">
                  <c:v>25% 285 a méně</c:v>
                </c:pt>
                <c:pt idx="1">
                  <c:v>25% 286-645</c:v>
                </c:pt>
                <c:pt idx="2">
                  <c:v>25% 645-1000</c:v>
                </c:pt>
                <c:pt idx="3">
                  <c:v>25% 1001-2686</c:v>
                </c:pt>
              </c:strCache>
            </c:strRef>
          </c:cat>
          <c:val>
            <c:numRef>
              <c:f>List4!$B$2:$B$6</c:f>
              <c:numCache>
                <c:formatCode>0</c:formatCode>
                <c:ptCount val="4"/>
                <c:pt idx="0">
                  <c:v>-33.572405929304445</c:v>
                </c:pt>
                <c:pt idx="1">
                  <c:v>470.24946154820725</c:v>
                </c:pt>
                <c:pt idx="2">
                  <c:v>816.43856093235365</c:v>
                </c:pt>
                <c:pt idx="3">
                  <c:v>1321.0627376425855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CC-4450-859A-6077721DAB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882752"/>
        <c:axId val="127453440"/>
      </c:barChart>
      <c:lineChart>
        <c:grouping val="stacked"/>
        <c:varyColors val="0"/>
        <c:ser>
          <c:idx val="1"/>
          <c:order val="1"/>
          <c:tx>
            <c:strRef>
              <c:f>List4!$C$1</c:f>
              <c:strCache>
                <c:ptCount val="1"/>
                <c:pt idx="0">
                  <c:v>Mléko 100 dní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7.752349151674047E-2"/>
                  <c:y val="-7.70691322883318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0CC-4450-859A-6077721DAB33}"/>
                </c:ext>
              </c:extLst>
            </c:dLbl>
            <c:dLbl>
              <c:idx val="1"/>
              <c:layout>
                <c:manualLayout>
                  <c:x val="-7.0706279594606722E-2"/>
                  <c:y val="-4.66784888839674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0CC-4450-859A-6077721DAB33}"/>
                </c:ext>
              </c:extLst>
            </c:dLbl>
            <c:dLbl>
              <c:idx val="2"/>
              <c:layout>
                <c:manualLayout>
                  <c:x val="-8.5856960553276171E-2"/>
                  <c:y val="-3.19454983840798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0CC-4450-859A-6077721DAB33}"/>
                </c:ext>
              </c:extLst>
            </c:dLbl>
            <c:dLbl>
              <c:idx val="3"/>
              <c:layout>
                <c:manualLayout>
                  <c:x val="-0.13863361608711061"/>
                  <c:y val="-4.16551321341761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0CC-4450-859A-6077721DAB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List4!$A$2:$A$6</c:f>
              <c:strCache>
                <c:ptCount val="4"/>
                <c:pt idx="0">
                  <c:v>25% 285 a méně</c:v>
                </c:pt>
                <c:pt idx="1">
                  <c:v>25% 286-645</c:v>
                </c:pt>
                <c:pt idx="2">
                  <c:v>25% 645-1000</c:v>
                </c:pt>
                <c:pt idx="3">
                  <c:v>25% 1001-2686</c:v>
                </c:pt>
              </c:strCache>
            </c:strRef>
          </c:cat>
          <c:val>
            <c:numRef>
              <c:f>List4!$C$2:$C$6</c:f>
              <c:numCache>
                <c:formatCode>0</c:formatCode>
                <c:ptCount val="4"/>
                <c:pt idx="0">
                  <c:v>3328.1085772203219</c:v>
                </c:pt>
                <c:pt idx="1">
                  <c:v>3512.491448118586</c:v>
                </c:pt>
                <c:pt idx="2">
                  <c:v>3671.432607043324</c:v>
                </c:pt>
                <c:pt idx="3">
                  <c:v>3878.513434727503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0CC-4450-859A-6077721DAB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450112"/>
        <c:axId val="127451904"/>
      </c:lineChart>
      <c:catAx>
        <c:axId val="127450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451904"/>
        <c:crossesAt val="3000"/>
        <c:auto val="1"/>
        <c:lblAlgn val="ctr"/>
        <c:lblOffset val="100"/>
        <c:noMultiLvlLbl val="0"/>
      </c:catAx>
      <c:valAx>
        <c:axId val="1274519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0" sourceLinked="1"/>
        <c:majorTickMark val="out"/>
        <c:minorTickMark val="none"/>
        <c:tickLblPos val="nextTo"/>
        <c:crossAx val="127450112"/>
        <c:crosses val="autoZero"/>
        <c:crossBetween val="between"/>
        <c:majorUnit val="100"/>
      </c:valAx>
      <c:valAx>
        <c:axId val="127453440"/>
        <c:scaling>
          <c:orientation val="minMax"/>
        </c:scaling>
        <c:delete val="0"/>
        <c:axPos val="r"/>
        <c:majorGridlines/>
        <c:numFmt formatCode="0" sourceLinked="1"/>
        <c:majorTickMark val="out"/>
        <c:minorTickMark val="none"/>
        <c:tickLblPos val="nextTo"/>
        <c:crossAx val="167882752"/>
        <c:crosses val="max"/>
        <c:crossBetween val="between"/>
      </c:valAx>
      <c:catAx>
        <c:axId val="1678827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7453440"/>
        <c:crosses val="autoZero"/>
        <c:auto val="1"/>
        <c:lblAlgn val="ctr"/>
        <c:lblOffset val="100"/>
        <c:noMultiLvlLbl val="0"/>
      </c:cat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ABB2A-1528-4AAF-9A21-F4370666C7B2}" type="datetimeFigureOut">
              <a:rPr lang="en-JM" smtClean="0"/>
              <a:pPr/>
              <a:t>4/12/2024</a:t>
            </a:fld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8927C-AB49-450F-8967-4AD52E2DC3DA}" type="slidenum">
              <a:rPr lang="en-JM" smtClean="0"/>
              <a:pPr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527517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9T21:32:31.98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9T21:33:49.03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506 1 24575,'0'5'0,"0"1"0,-1-1 0,0 1 0,0-1 0,-1 1 0,0-1 0,1 0 0,-2 0 0,1 0 0,-1 0 0,-5 8 0,-4 3 0,-27 28 0,4-5 0,-3 9 0,-3-3 0,-58 53 0,67-67 0,2 2 0,1 1 0,1 2 0,2 0 0,-29 56 0,53-88 0,-1 0 0,1 1 0,0-1 0,0 1 0,1 0 0,-1-1 0,1 1 0,0 0 0,0 0 0,1 0 0,-1 0 0,1 0 0,0 0 0,1 5 0,0-8 0,-1 1 0,1 0 0,0-1 0,0 0 0,0 1 0,1-1 0,-1 0 0,0 1 0,1-1 0,0 0 0,-1 0 0,1 0 0,0 0 0,0 0 0,0-1 0,0 1 0,0-1 0,1 1 0,-1-1 0,0 0 0,1 0 0,-1 0 0,1 0 0,-1 0 0,1 0 0,-1-1 0,4 1 0,27 3 0,0-2 0,0-1 0,49-5 0,-1 1 0,120 3 0,274-12 0,261-7 0,-560 20 0,367 33 0,-423-23 0,143 2 0,365-29 0,372 2 0,-640 16 0,-353-2-273,1 0 0,0-1 0,-1 0 0,13-3 0,-3-2-6553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9T21:34:10.66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415 0 24575,'0'12'0,"-2"0"0,1-1 0,-1 1 0,-1 0 0,0-1 0,-5 13 0,-34 67 0,16-37 0,5-14 0,-1-1 0,-2-1 0,-2-1 0,-57 63 0,68-80 0,1 0 0,2 2 0,0-1 0,1 2 0,-12 35 0,-1 2 0,21-55 0,0 0 0,0 1 0,0-1 0,-9 9 0,-3 6 0,15-20 0,-1 1 0,1-1 0,0 0 0,0 0 0,0 0 0,0 0 0,0 1 0,0-1 0,0 0 0,0 0 0,0 0 0,0 0 0,0 1 0,0-1 0,0 0 0,0 0 0,0 0 0,0 1 0,0-1 0,0 0 0,0 0 0,0 0 0,0 0 0,0 1 0,0-1 0,0 0 0,0 0 0,0 0 0,0 0 0,0 1 0,1-1 0,-1 0 0,0 0 0,0 0 0,0 0 0,0 0 0,0 1 0,1-1 0,-1 0 0,0 0 0,0 0 0,0 0 0,1 0 0,12 3 0,19-3 0,-30 0 0,893-7 0,-528 9 0,2084-2 0,-2422 1 0,1 2 0,34 8 0,-31-5 0,50 3 0,-48-8 0,18 0 0,98 14 0,-84-6-14,0-4-1,128-5 0,-77-2-1306,-92 2-5505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9T22:05:07.91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655 1 24575,'-215'377'0,"74"-135"0,-12 35 0,38-50 0,108-213 0,3-5 0,0 1 0,0-1 0,1 0 0,1 1 0,0 0 0,0 0 0,1-1 0,0 1 0,0 0 0,1 0 0,2 16 0,-1-21 0,0 0 0,1 0 0,-1 0 0,1 0 0,0 0 0,0 0 0,1-1 0,-1 1 0,1 0 0,0-1 0,0 0 0,1 0 0,-1 0 0,1 0 0,0-1 0,0 1 0,0-1 0,0 0 0,1 0 0,0-1 0,-1 1 0,1-1 0,6 2 0,23 9 0,97 33 0,-105-41 0,-1-1 0,1-1 0,0-1 0,-1-1 0,41-4 0,-26 1 0,42 3 0,-67 2 0,1 0 0,-1 0 0,0 2 0,26 11 0,-27-10 0,0-1 0,0 0 0,0-1 0,0-1 0,24 3 0,101 9 0,-79-7 0,70 1 0,854-10 0,-955-1 0,0-1 0,-1-2 0,56-16 0,-51 12 0,0 1 0,40-3 0,49-4 0,-66 6 0,69 0 0,-62 10 0,-27 0 0,0-1 0,0-2 0,51-8 0,-10-7 0,1 4 0,1 3 0,106 1 0,-142 10 0,-1-2 0,62-10 0,-4-1 0,-1 5 0,153 6 0,-105 3 0,917-2 0,-1059 0-91,0 0 0,-1 0 0,1 0 0,-1 0 0,1 1 0,0-1 0,-1 1 0,1 0 0,-1 1 0,0-1 0,1 1 0,-1 0 0,0 0 0,5 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9T22:05:21.30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449 0 24575,'0'22'0,"0"9"0,-5 50 0,3-71 0,0 0 0,0 0 0,-1 0 0,0-1 0,-1 1 0,0-1 0,0 0 0,-1 0 0,-6 8 0,-1 3 0,2 0 0,0 1 0,1 0 0,1 0 0,1 0 0,2 1 0,-6 36 0,-5 10 0,11-43 0,2-14 0,1 0 0,-1 0 0,-1 0 0,0 0 0,-9 17 0,-22 36 0,24-41 0,-1-2 0,-26 38 0,31-48 0,0 0 0,1 1 0,0-1 0,1 2 0,0-1 0,1 0 0,1 1 0,-4 18 0,-13 42 0,-47 112 0,55-143 0,-10 62 0,17-73 0,4-26 0,-2 7 0,1 0 0,0 0 0,1 0 0,1 0 0,1 17 0,-1-26 0,0 0 0,1-1 0,0 1 0,-1 0 0,1-1 0,0 1 0,0-1 0,1 1 0,-1-1 0,0 1 0,1-1 0,0 0 0,-1 0 0,1 0 0,0 0 0,0 0 0,0 0 0,0 0 0,0-1 0,1 1 0,-1-1 0,1 0 0,-1 1 0,1-1 0,-1 0 0,1 0 0,-1-1 0,1 1 0,4 0 0,24 3 0,0-2 0,0-2 0,44-4 0,2 1 0,549 2 0,-593-1 0,60-11 0,14-1 0,131 14 0,25-2 0,-241 0 0,0-2 0,-1-1 0,0 0 0,28-12 0,-9 3 0,-23 10 0,0 0 0,1 1 0,30-1 0,-26 2 0,40-7 0,-3 0 0,0 2 0,0 3 0,108 6 0,-54 0 0,69-2-1365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90015-6979-4CAF-87BC-D33F74A1F261}" type="datetimeFigureOut">
              <a:rPr lang="en-JM" smtClean="0"/>
              <a:pPr/>
              <a:t>4/12/2024</a:t>
            </a:fld>
            <a:endParaRPr lang="en-JM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M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CA0D8-6577-48B2-BA77-88519BAFBFDA}" type="slidenum">
              <a:rPr lang="en-JM" smtClean="0"/>
              <a:pPr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591203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JM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  <a:endParaRPr lang="en-JM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158" y="1437338"/>
            <a:ext cx="3925843" cy="4325763"/>
          </a:xfrm>
          <a:prstGeom prst="rect">
            <a:avLst/>
          </a:prstGeom>
        </p:spPr>
      </p:pic>
      <p:sp>
        <p:nvSpPr>
          <p:cNvPr id="7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1295400" y="1600201"/>
            <a:ext cx="2217906" cy="3788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8" name="Text Placeholder 20"/>
          <p:cNvSpPr>
            <a:spLocks noGrp="1"/>
          </p:cNvSpPr>
          <p:nvPr>
            <p:ph type="body" sz="quarter" idx="16"/>
          </p:nvPr>
        </p:nvSpPr>
        <p:spPr>
          <a:xfrm>
            <a:off x="1295400" y="1905000"/>
            <a:ext cx="2743200" cy="711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1295400" y="3022601"/>
            <a:ext cx="2217906" cy="3788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0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1295400" y="3327400"/>
            <a:ext cx="2743200" cy="711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1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1295400" y="4445001"/>
            <a:ext cx="2217906" cy="3788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2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1295400" y="4749800"/>
            <a:ext cx="2743200" cy="711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3" name="Picture Placeholder 24"/>
          <p:cNvSpPr>
            <a:spLocks noGrp="1"/>
          </p:cNvSpPr>
          <p:nvPr>
            <p:ph type="pic" sz="quarter" idx="28"/>
          </p:nvPr>
        </p:nvSpPr>
        <p:spPr>
          <a:xfrm>
            <a:off x="4709141" y="1803401"/>
            <a:ext cx="3429000" cy="2613617"/>
          </a:xfrm>
        </p:spPr>
        <p:txBody>
          <a:bodyPr/>
          <a:lstStyle/>
          <a:p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738919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6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5791200" y="1830917"/>
            <a:ext cx="2667000" cy="8868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5791200" y="3022601"/>
            <a:ext cx="2533650" cy="378884"/>
          </a:xfrm>
          <a:solidFill>
            <a:srgbClr val="21ADD9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5791200" y="3401484"/>
            <a:ext cx="2819400" cy="711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5791200" y="4472517"/>
            <a:ext cx="2514600" cy="378884"/>
          </a:xfrm>
          <a:solidFill>
            <a:srgbClr val="21ADD9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1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5791200" y="4851400"/>
            <a:ext cx="2971800" cy="711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65301"/>
            <a:ext cx="4917608" cy="3914217"/>
          </a:xfrm>
          <a:prstGeom prst="rect">
            <a:avLst/>
          </a:prstGeom>
        </p:spPr>
      </p:pic>
      <p:sp>
        <p:nvSpPr>
          <p:cNvPr id="13" name="Picture Placeholder 16"/>
          <p:cNvSpPr>
            <a:spLocks noGrp="1"/>
          </p:cNvSpPr>
          <p:nvPr>
            <p:ph type="pic" sz="quarter" idx="21"/>
          </p:nvPr>
        </p:nvSpPr>
        <p:spPr>
          <a:xfrm>
            <a:off x="1125304" y="2267712"/>
            <a:ext cx="3429000" cy="2754592"/>
          </a:xfrm>
        </p:spPr>
        <p:txBody>
          <a:bodyPr/>
          <a:lstStyle/>
          <a:p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096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Column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200400" y="1585079"/>
            <a:ext cx="0" cy="3581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6096000" y="1585079"/>
            <a:ext cx="0" cy="3581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457200" y="2016879"/>
            <a:ext cx="2590800" cy="3149600"/>
          </a:xfrm>
        </p:spPr>
        <p:txBody>
          <a:bodyPr>
            <a:normAutofit/>
          </a:bodyPr>
          <a:lstStyle>
            <a:lvl1pPr>
              <a:buClr>
                <a:schemeClr val="tx1">
                  <a:lumMod val="95000"/>
                  <a:lumOff val="5000"/>
                </a:schemeClr>
              </a:buClr>
              <a:buSzPct val="120000"/>
              <a:buFont typeface="Courier New" pitchFamily="49" charset="0"/>
              <a:buChar char="o"/>
              <a:defRPr sz="1200"/>
            </a:lvl1pPr>
          </a:lstStyle>
          <a:p>
            <a:pPr lvl="0"/>
            <a:endParaRPr lang="en-JM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3352800" y="2016879"/>
            <a:ext cx="2590800" cy="3149600"/>
          </a:xfrm>
        </p:spPr>
        <p:txBody>
          <a:bodyPr>
            <a:normAutofit/>
          </a:bodyPr>
          <a:lstStyle>
            <a:lvl1pPr>
              <a:buClr>
                <a:schemeClr val="tx1">
                  <a:lumMod val="95000"/>
                  <a:lumOff val="5000"/>
                </a:schemeClr>
              </a:buClr>
              <a:buSzPct val="120000"/>
              <a:buFont typeface="Courier New" pitchFamily="49" charset="0"/>
              <a:buChar char="o"/>
              <a:defRPr sz="1200"/>
            </a:lvl1pPr>
          </a:lstStyle>
          <a:p>
            <a:pPr lvl="0"/>
            <a:endParaRPr lang="en-JM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6248400" y="2016879"/>
            <a:ext cx="2590800" cy="3149600"/>
          </a:xfrm>
        </p:spPr>
        <p:txBody>
          <a:bodyPr>
            <a:normAutofit/>
          </a:bodyPr>
          <a:lstStyle>
            <a:lvl1pPr>
              <a:buClr>
                <a:schemeClr val="tx1">
                  <a:lumMod val="95000"/>
                  <a:lumOff val="5000"/>
                </a:schemeClr>
              </a:buClr>
              <a:buSzPct val="120000"/>
              <a:buFont typeface="Courier New" pitchFamily="49" charset="0"/>
              <a:buChar char="o"/>
              <a:defRPr sz="1200"/>
            </a:lvl1pPr>
          </a:lstStyle>
          <a:p>
            <a:pPr lvl="0"/>
            <a:endParaRPr lang="en-JM" dirty="0"/>
          </a:p>
        </p:txBody>
      </p:sp>
      <p:sp>
        <p:nvSpPr>
          <p:cNvPr id="18" name="Content Placeholder 38"/>
          <p:cNvSpPr>
            <a:spLocks noGrp="1"/>
          </p:cNvSpPr>
          <p:nvPr>
            <p:ph sz="quarter" idx="37"/>
          </p:nvPr>
        </p:nvSpPr>
        <p:spPr>
          <a:xfrm>
            <a:off x="457200" y="1600200"/>
            <a:ext cx="2057400" cy="381000"/>
          </a:xfrm>
          <a:solidFill>
            <a:srgbClr val="21ADD9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1" name="Content Placeholder 38"/>
          <p:cNvSpPr>
            <a:spLocks noGrp="1"/>
          </p:cNvSpPr>
          <p:nvPr>
            <p:ph sz="quarter" idx="38"/>
          </p:nvPr>
        </p:nvSpPr>
        <p:spPr>
          <a:xfrm>
            <a:off x="3352800" y="1600200"/>
            <a:ext cx="2057400" cy="381000"/>
          </a:xfrm>
          <a:solidFill>
            <a:srgbClr val="21ADD9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3" name="Content Placeholder 38"/>
          <p:cNvSpPr>
            <a:spLocks noGrp="1"/>
          </p:cNvSpPr>
          <p:nvPr>
            <p:ph sz="quarter" idx="39"/>
          </p:nvPr>
        </p:nvSpPr>
        <p:spPr>
          <a:xfrm>
            <a:off x="6248400" y="1600200"/>
            <a:ext cx="2057400" cy="381000"/>
          </a:xfrm>
          <a:solidFill>
            <a:srgbClr val="21ADD9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021329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83400"/>
          </a:xfrm>
        </p:spPr>
        <p:txBody>
          <a:bodyPr/>
          <a:lstStyle/>
          <a:p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666670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et The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3"/>
          </p:nvPr>
        </p:nvSpPr>
        <p:spPr>
          <a:xfrm>
            <a:off x="533400" y="1600200"/>
            <a:ext cx="1828800" cy="2024888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32" name="Picture Placeholder 29"/>
          <p:cNvSpPr>
            <a:spLocks noGrp="1"/>
          </p:cNvSpPr>
          <p:nvPr>
            <p:ph type="pic" sz="quarter" idx="14"/>
          </p:nvPr>
        </p:nvSpPr>
        <p:spPr>
          <a:xfrm>
            <a:off x="2590800" y="1600200"/>
            <a:ext cx="1828800" cy="2024888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/>
          </a:p>
        </p:txBody>
      </p:sp>
      <p:sp>
        <p:nvSpPr>
          <p:cNvPr id="34" name="Picture Placeholder 29"/>
          <p:cNvSpPr>
            <a:spLocks noGrp="1"/>
          </p:cNvSpPr>
          <p:nvPr>
            <p:ph type="pic" sz="quarter" idx="15"/>
          </p:nvPr>
        </p:nvSpPr>
        <p:spPr>
          <a:xfrm>
            <a:off x="4648200" y="1600200"/>
            <a:ext cx="1828800" cy="2024888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/>
          </a:p>
        </p:txBody>
      </p:sp>
      <p:sp>
        <p:nvSpPr>
          <p:cNvPr id="36" name="Picture Placeholder 29"/>
          <p:cNvSpPr>
            <a:spLocks noGrp="1"/>
          </p:cNvSpPr>
          <p:nvPr>
            <p:ph type="pic" sz="quarter" idx="16"/>
          </p:nvPr>
        </p:nvSpPr>
        <p:spPr>
          <a:xfrm>
            <a:off x="6705600" y="1600200"/>
            <a:ext cx="1828800" cy="2024888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/>
          </a:p>
        </p:txBody>
      </p:sp>
      <p:sp>
        <p:nvSpPr>
          <p:cNvPr id="39" name="Content Placeholder 37"/>
          <p:cNvSpPr>
            <a:spLocks noGrp="1"/>
          </p:cNvSpPr>
          <p:nvPr>
            <p:ph sz="quarter" idx="18"/>
          </p:nvPr>
        </p:nvSpPr>
        <p:spPr>
          <a:xfrm>
            <a:off x="2514600" y="4318000"/>
            <a:ext cx="1901952" cy="431800"/>
          </a:xfrm>
        </p:spPr>
        <p:txBody>
          <a:bodyPr>
            <a:noAutofit/>
          </a:bodyPr>
          <a:lstStyle>
            <a:lvl1pPr>
              <a:buNone/>
              <a:defRPr sz="1600">
                <a:latin typeface="Bebas Neue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40" name="Content Placeholder 37"/>
          <p:cNvSpPr>
            <a:spLocks noGrp="1"/>
          </p:cNvSpPr>
          <p:nvPr>
            <p:ph sz="quarter" idx="19"/>
          </p:nvPr>
        </p:nvSpPr>
        <p:spPr>
          <a:xfrm>
            <a:off x="4572000" y="4318000"/>
            <a:ext cx="1901952" cy="431800"/>
          </a:xfrm>
        </p:spPr>
        <p:txBody>
          <a:bodyPr>
            <a:noAutofit/>
          </a:bodyPr>
          <a:lstStyle>
            <a:lvl1pPr>
              <a:buNone/>
              <a:defRPr sz="1600">
                <a:latin typeface="Bebas Neue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41" name="Content Placeholder 37"/>
          <p:cNvSpPr>
            <a:spLocks noGrp="1"/>
          </p:cNvSpPr>
          <p:nvPr>
            <p:ph sz="quarter" idx="20"/>
          </p:nvPr>
        </p:nvSpPr>
        <p:spPr>
          <a:xfrm>
            <a:off x="6629400" y="4318000"/>
            <a:ext cx="1901952" cy="431800"/>
          </a:xfrm>
        </p:spPr>
        <p:txBody>
          <a:bodyPr>
            <a:noAutofit/>
          </a:bodyPr>
          <a:lstStyle>
            <a:lvl1pPr>
              <a:buNone/>
              <a:defRPr sz="1600">
                <a:latin typeface="Bebas Neue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37" name="Content Placeholder 37"/>
          <p:cNvSpPr>
            <a:spLocks noGrp="1"/>
          </p:cNvSpPr>
          <p:nvPr>
            <p:ph sz="quarter" idx="21"/>
          </p:nvPr>
        </p:nvSpPr>
        <p:spPr>
          <a:xfrm>
            <a:off x="457200" y="4318000"/>
            <a:ext cx="1901952" cy="431800"/>
          </a:xfrm>
        </p:spPr>
        <p:txBody>
          <a:bodyPr>
            <a:noAutofit/>
          </a:bodyPr>
          <a:lstStyle>
            <a:lvl1pPr>
              <a:buNone/>
              <a:defRPr sz="1600">
                <a:latin typeface="Bebas Neue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5" name="Content Placeholder 37"/>
          <p:cNvSpPr>
            <a:spLocks noGrp="1"/>
          </p:cNvSpPr>
          <p:nvPr>
            <p:ph sz="quarter" idx="26"/>
          </p:nvPr>
        </p:nvSpPr>
        <p:spPr>
          <a:xfrm>
            <a:off x="2514600" y="4648200"/>
            <a:ext cx="1901952" cy="13208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8" name="Content Placeholder 37"/>
          <p:cNvSpPr>
            <a:spLocks noGrp="1"/>
          </p:cNvSpPr>
          <p:nvPr>
            <p:ph sz="quarter" idx="27"/>
          </p:nvPr>
        </p:nvSpPr>
        <p:spPr>
          <a:xfrm>
            <a:off x="4572000" y="4648200"/>
            <a:ext cx="1901952" cy="13208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9" name="Content Placeholder 37"/>
          <p:cNvSpPr>
            <a:spLocks noGrp="1"/>
          </p:cNvSpPr>
          <p:nvPr>
            <p:ph sz="quarter" idx="28"/>
          </p:nvPr>
        </p:nvSpPr>
        <p:spPr>
          <a:xfrm>
            <a:off x="6629400" y="4648200"/>
            <a:ext cx="1901952" cy="13208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31" name="Content Placeholder 37"/>
          <p:cNvSpPr>
            <a:spLocks noGrp="1"/>
          </p:cNvSpPr>
          <p:nvPr>
            <p:ph sz="quarter" idx="29"/>
          </p:nvPr>
        </p:nvSpPr>
        <p:spPr>
          <a:xfrm>
            <a:off x="457200" y="4648200"/>
            <a:ext cx="1901952" cy="13208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46" name="Text Placeholder 42"/>
          <p:cNvSpPr>
            <a:spLocks noGrp="1"/>
          </p:cNvSpPr>
          <p:nvPr>
            <p:ph type="body" sz="quarter" idx="25"/>
          </p:nvPr>
        </p:nvSpPr>
        <p:spPr>
          <a:xfrm>
            <a:off x="533400" y="3578352"/>
            <a:ext cx="1828800" cy="358648"/>
          </a:xfrm>
          <a:solidFill>
            <a:srgbClr val="21ADD9"/>
          </a:solidFill>
        </p:spPr>
        <p:txBody>
          <a:bodyPr anchor="ctr">
            <a:noAutofit/>
          </a:bodyPr>
          <a:lstStyle>
            <a:lvl1pPr>
              <a:buNone/>
              <a:defRPr sz="14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2" name="Text Placeholder 42"/>
          <p:cNvSpPr>
            <a:spLocks noGrp="1"/>
          </p:cNvSpPr>
          <p:nvPr>
            <p:ph type="body" sz="quarter" idx="30"/>
          </p:nvPr>
        </p:nvSpPr>
        <p:spPr>
          <a:xfrm>
            <a:off x="2590800" y="3578352"/>
            <a:ext cx="1828800" cy="358648"/>
          </a:xfrm>
          <a:solidFill>
            <a:srgbClr val="21ADD9"/>
          </a:solidFill>
        </p:spPr>
        <p:txBody>
          <a:bodyPr anchor="ctr">
            <a:noAutofit/>
          </a:bodyPr>
          <a:lstStyle>
            <a:lvl1pPr>
              <a:buNone/>
              <a:defRPr sz="14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7" name="Text Placeholder 42"/>
          <p:cNvSpPr>
            <a:spLocks noGrp="1"/>
          </p:cNvSpPr>
          <p:nvPr>
            <p:ph type="body" sz="quarter" idx="31"/>
          </p:nvPr>
        </p:nvSpPr>
        <p:spPr>
          <a:xfrm>
            <a:off x="4648200" y="3578352"/>
            <a:ext cx="1828800" cy="358648"/>
          </a:xfrm>
          <a:solidFill>
            <a:srgbClr val="21ADD9"/>
          </a:solidFill>
        </p:spPr>
        <p:txBody>
          <a:bodyPr anchor="ctr">
            <a:noAutofit/>
          </a:bodyPr>
          <a:lstStyle>
            <a:lvl1pPr>
              <a:buNone/>
              <a:defRPr sz="14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8" name="Text Placeholder 42"/>
          <p:cNvSpPr>
            <a:spLocks noGrp="1"/>
          </p:cNvSpPr>
          <p:nvPr>
            <p:ph type="body" sz="quarter" idx="32"/>
          </p:nvPr>
        </p:nvSpPr>
        <p:spPr>
          <a:xfrm>
            <a:off x="6705600" y="3578352"/>
            <a:ext cx="1828800" cy="358648"/>
          </a:xfrm>
          <a:solidFill>
            <a:srgbClr val="21ADD9"/>
          </a:solidFill>
        </p:spPr>
        <p:txBody>
          <a:bodyPr anchor="ctr">
            <a:noAutofit/>
          </a:bodyPr>
          <a:lstStyle>
            <a:lvl1pPr>
              <a:buNone/>
              <a:defRPr sz="14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>
          <a:xfrm>
            <a:off x="457200" y="1320800"/>
            <a:ext cx="8229600" cy="685800"/>
          </a:xfrm>
        </p:spPr>
        <p:txBody>
          <a:bodyPr>
            <a:normAutofit/>
          </a:bodyPr>
          <a:lstStyle>
            <a:lvl1pPr>
              <a:buNone/>
              <a:defRPr sz="1300"/>
            </a:lvl1pPr>
          </a:lstStyle>
          <a:p>
            <a:pPr lvl="0"/>
            <a:endParaRPr lang="en-JM" dirty="0"/>
          </a:p>
        </p:txBody>
      </p:sp>
      <p:sp>
        <p:nvSpPr>
          <p:cNvPr id="26" name="Chart Placeholder 25"/>
          <p:cNvSpPr>
            <a:spLocks noGrp="1"/>
          </p:cNvSpPr>
          <p:nvPr>
            <p:ph type="chart" sz="quarter" idx="14"/>
          </p:nvPr>
        </p:nvSpPr>
        <p:spPr>
          <a:xfrm>
            <a:off x="304800" y="2209800"/>
            <a:ext cx="4572000" cy="3429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5562600" y="3022600"/>
            <a:ext cx="2667000" cy="2336800"/>
          </a:xfrm>
        </p:spPr>
        <p:txBody>
          <a:bodyPr>
            <a:normAutofit/>
          </a:bodyPr>
          <a:lstStyle>
            <a:lvl1pPr>
              <a:buNone/>
              <a:defRPr sz="1100"/>
            </a:lvl1pPr>
            <a:lvl2pPr>
              <a:defRPr sz="13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endParaRPr lang="en-JM" dirty="0"/>
          </a:p>
        </p:txBody>
      </p:sp>
      <p:sp>
        <p:nvSpPr>
          <p:cNvPr id="11" name="Content Placeholder 38"/>
          <p:cNvSpPr>
            <a:spLocks noGrp="1"/>
          </p:cNvSpPr>
          <p:nvPr>
            <p:ph sz="quarter" idx="37"/>
          </p:nvPr>
        </p:nvSpPr>
        <p:spPr>
          <a:xfrm>
            <a:off x="5562600" y="2514600"/>
            <a:ext cx="2438400" cy="381000"/>
          </a:xfrm>
          <a:solidFill>
            <a:srgbClr val="21ADD9"/>
          </a:solidFill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26" name="Chart Placeholder 25"/>
          <p:cNvSpPr>
            <a:spLocks noGrp="1"/>
          </p:cNvSpPr>
          <p:nvPr>
            <p:ph type="chart" sz="quarter" idx="14"/>
          </p:nvPr>
        </p:nvSpPr>
        <p:spPr>
          <a:xfrm>
            <a:off x="4343400" y="1498600"/>
            <a:ext cx="4343400" cy="41402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533400" y="1803401"/>
            <a:ext cx="2217906" cy="3788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1" name="Text Placeholder 20"/>
          <p:cNvSpPr>
            <a:spLocks noGrp="1"/>
          </p:cNvSpPr>
          <p:nvPr>
            <p:ph type="body" sz="quarter" idx="16"/>
          </p:nvPr>
        </p:nvSpPr>
        <p:spPr>
          <a:xfrm>
            <a:off x="533400" y="2108200"/>
            <a:ext cx="27432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533400" y="3225801"/>
            <a:ext cx="2217906" cy="3788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533400" y="3530600"/>
            <a:ext cx="27432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533400" y="4648201"/>
            <a:ext cx="2217906" cy="3788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533400" y="4953000"/>
            <a:ext cx="27432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 Layout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>
          <a:xfrm>
            <a:off x="457200" y="1219200"/>
            <a:ext cx="8229600" cy="6858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endParaRPr lang="en-JM" dirty="0"/>
          </a:p>
        </p:txBody>
      </p:sp>
      <p:sp>
        <p:nvSpPr>
          <p:cNvPr id="26" name="Chart Placeholder 25"/>
          <p:cNvSpPr>
            <a:spLocks noGrp="1"/>
          </p:cNvSpPr>
          <p:nvPr>
            <p:ph type="chart" sz="quarter" idx="14"/>
          </p:nvPr>
        </p:nvSpPr>
        <p:spPr>
          <a:xfrm>
            <a:off x="304800" y="2209800"/>
            <a:ext cx="4572000" cy="3429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5867400" y="2413000"/>
            <a:ext cx="2667000" cy="7112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4" name="Text Placeholder 22"/>
          <p:cNvSpPr>
            <a:spLocks noGrp="1"/>
          </p:cNvSpPr>
          <p:nvPr>
            <p:ph type="body" sz="quarter" idx="16"/>
          </p:nvPr>
        </p:nvSpPr>
        <p:spPr>
          <a:xfrm>
            <a:off x="5867400" y="3225800"/>
            <a:ext cx="2667000" cy="7112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5" name="Text Placeholder 22"/>
          <p:cNvSpPr>
            <a:spLocks noGrp="1"/>
          </p:cNvSpPr>
          <p:nvPr>
            <p:ph type="body" sz="quarter" idx="17"/>
          </p:nvPr>
        </p:nvSpPr>
        <p:spPr>
          <a:xfrm>
            <a:off x="5867400" y="4038600"/>
            <a:ext cx="2667000" cy="7112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7" name="Text Placeholder 22"/>
          <p:cNvSpPr>
            <a:spLocks noGrp="1"/>
          </p:cNvSpPr>
          <p:nvPr>
            <p:ph type="body" sz="quarter" idx="18"/>
          </p:nvPr>
        </p:nvSpPr>
        <p:spPr>
          <a:xfrm>
            <a:off x="5867400" y="4851400"/>
            <a:ext cx="2667000" cy="7112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8" name="Content Placeholder 38"/>
          <p:cNvSpPr>
            <a:spLocks noGrp="1"/>
          </p:cNvSpPr>
          <p:nvPr>
            <p:ph sz="quarter" idx="37"/>
          </p:nvPr>
        </p:nvSpPr>
        <p:spPr>
          <a:xfrm>
            <a:off x="5029200" y="2580998"/>
            <a:ext cx="685800" cy="451405"/>
          </a:xfrm>
          <a:solidFill>
            <a:srgbClr val="21ADD9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9" name="Content Placeholder 38"/>
          <p:cNvSpPr>
            <a:spLocks noGrp="1"/>
          </p:cNvSpPr>
          <p:nvPr>
            <p:ph sz="quarter" idx="38"/>
          </p:nvPr>
        </p:nvSpPr>
        <p:spPr>
          <a:xfrm>
            <a:off x="5029200" y="3419197"/>
            <a:ext cx="685800" cy="451405"/>
          </a:xfrm>
          <a:solidFill>
            <a:srgbClr val="21ADD9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0" name="Content Placeholder 38"/>
          <p:cNvSpPr>
            <a:spLocks noGrp="1"/>
          </p:cNvSpPr>
          <p:nvPr>
            <p:ph sz="quarter" idx="39"/>
          </p:nvPr>
        </p:nvSpPr>
        <p:spPr>
          <a:xfrm>
            <a:off x="5029200" y="4231998"/>
            <a:ext cx="685800" cy="451405"/>
          </a:xfrm>
          <a:solidFill>
            <a:srgbClr val="21ADD9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1" name="Content Placeholder 38"/>
          <p:cNvSpPr>
            <a:spLocks noGrp="1"/>
          </p:cNvSpPr>
          <p:nvPr>
            <p:ph sz="quarter" idx="40"/>
          </p:nvPr>
        </p:nvSpPr>
        <p:spPr>
          <a:xfrm>
            <a:off x="5029200" y="5044798"/>
            <a:ext cx="685800" cy="451405"/>
          </a:xfrm>
          <a:solidFill>
            <a:srgbClr val="21ADD9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4200"/>
            <a:ext cx="7620000" cy="563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  <a:endParaRPr lang="en-JM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rt 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>
          <a:xfrm>
            <a:off x="457200" y="1219200"/>
            <a:ext cx="8229600" cy="6858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endParaRPr lang="en-JM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5"/>
          </p:nvPr>
        </p:nvSpPr>
        <p:spPr>
          <a:xfrm>
            <a:off x="381000" y="2133600"/>
            <a:ext cx="4419600" cy="35052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6"/>
          </p:nvPr>
        </p:nvSpPr>
        <p:spPr>
          <a:xfrm>
            <a:off x="5867400" y="2413000"/>
            <a:ext cx="2667000" cy="7112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7"/>
          </p:nvPr>
        </p:nvSpPr>
        <p:spPr>
          <a:xfrm>
            <a:off x="5867400" y="3225800"/>
            <a:ext cx="2667000" cy="7112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8"/>
          </p:nvPr>
        </p:nvSpPr>
        <p:spPr>
          <a:xfrm>
            <a:off x="5867400" y="4038600"/>
            <a:ext cx="2667000" cy="7112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9"/>
          </p:nvPr>
        </p:nvSpPr>
        <p:spPr>
          <a:xfrm>
            <a:off x="5867400" y="4851400"/>
            <a:ext cx="2667000" cy="7112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3" name="Content Placeholder 38"/>
          <p:cNvSpPr>
            <a:spLocks noGrp="1"/>
          </p:cNvSpPr>
          <p:nvPr>
            <p:ph sz="quarter" idx="37"/>
          </p:nvPr>
        </p:nvSpPr>
        <p:spPr>
          <a:xfrm>
            <a:off x="5105400" y="2590800"/>
            <a:ext cx="609600" cy="451405"/>
          </a:xfrm>
          <a:solidFill>
            <a:srgbClr val="21ADD9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4" name="Content Placeholder 38"/>
          <p:cNvSpPr>
            <a:spLocks noGrp="1"/>
          </p:cNvSpPr>
          <p:nvPr>
            <p:ph sz="quarter" idx="38"/>
          </p:nvPr>
        </p:nvSpPr>
        <p:spPr>
          <a:xfrm>
            <a:off x="5105400" y="3429000"/>
            <a:ext cx="609600" cy="451405"/>
          </a:xfrm>
          <a:solidFill>
            <a:srgbClr val="21ADD9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5" name="Content Placeholder 38"/>
          <p:cNvSpPr>
            <a:spLocks noGrp="1"/>
          </p:cNvSpPr>
          <p:nvPr>
            <p:ph sz="quarter" idx="39"/>
          </p:nvPr>
        </p:nvSpPr>
        <p:spPr>
          <a:xfrm>
            <a:off x="5105400" y="4241800"/>
            <a:ext cx="609600" cy="451405"/>
          </a:xfrm>
          <a:solidFill>
            <a:srgbClr val="21ADD9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6" name="Content Placeholder 38"/>
          <p:cNvSpPr>
            <a:spLocks noGrp="1"/>
          </p:cNvSpPr>
          <p:nvPr>
            <p:ph sz="quarter" idx="40"/>
          </p:nvPr>
        </p:nvSpPr>
        <p:spPr>
          <a:xfrm>
            <a:off x="5105400" y="5044798"/>
            <a:ext cx="609600" cy="451405"/>
          </a:xfrm>
          <a:solidFill>
            <a:srgbClr val="21ADD9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mething 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33400" y="1320800"/>
            <a:ext cx="8001000" cy="3327400"/>
          </a:xfrm>
          <a:ln w="38100">
            <a:solidFill>
              <a:schemeClr val="bg1">
                <a:lumMod val="95000"/>
              </a:schemeClr>
            </a:solidFill>
            <a:miter lim="800000"/>
          </a:ln>
          <a:effectLst/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75400"/>
            <a:ext cx="6019800" cy="3905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JM"/>
              <a:t>Členské shromáždění 27.4.2016</a:t>
            </a:r>
            <a:endParaRPr lang="en-JM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800600" y="4953000"/>
            <a:ext cx="3810000" cy="914400"/>
          </a:xfrm>
        </p:spPr>
        <p:txBody>
          <a:bodyPr>
            <a:noAutofit/>
          </a:bodyPr>
          <a:lstStyle>
            <a:lvl1pPr algn="r"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14" name="Content Placeholder 38"/>
          <p:cNvSpPr>
            <a:spLocks noGrp="1"/>
          </p:cNvSpPr>
          <p:nvPr>
            <p:ph sz="quarter" idx="36"/>
          </p:nvPr>
        </p:nvSpPr>
        <p:spPr>
          <a:xfrm>
            <a:off x="533400" y="4978400"/>
            <a:ext cx="2438400" cy="381000"/>
          </a:xfr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5" name="Content Placeholder 38"/>
          <p:cNvSpPr>
            <a:spLocks noGrp="1"/>
          </p:cNvSpPr>
          <p:nvPr>
            <p:ph sz="quarter" idx="37"/>
          </p:nvPr>
        </p:nvSpPr>
        <p:spPr>
          <a:xfrm>
            <a:off x="533400" y="5359400"/>
            <a:ext cx="2971800" cy="381000"/>
          </a:xfrm>
          <a:solidFill>
            <a:srgbClr val="21ADD9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533400" y="1498600"/>
            <a:ext cx="2286000" cy="1524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/>
          </a:p>
        </p:txBody>
      </p:sp>
      <p:sp>
        <p:nvSpPr>
          <p:cNvPr id="14" name="Picture Placeholder 19"/>
          <p:cNvSpPr>
            <a:spLocks noGrp="1"/>
          </p:cNvSpPr>
          <p:nvPr>
            <p:ph type="pic" sz="quarter" idx="26"/>
          </p:nvPr>
        </p:nvSpPr>
        <p:spPr>
          <a:xfrm>
            <a:off x="3124200" y="1498600"/>
            <a:ext cx="2286000" cy="1524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/>
          </a:p>
        </p:txBody>
      </p:sp>
      <p:sp>
        <p:nvSpPr>
          <p:cNvPr id="15" name="Picture Placeholder 19"/>
          <p:cNvSpPr>
            <a:spLocks noGrp="1"/>
          </p:cNvSpPr>
          <p:nvPr>
            <p:ph type="pic" sz="quarter" idx="27"/>
          </p:nvPr>
        </p:nvSpPr>
        <p:spPr>
          <a:xfrm>
            <a:off x="5715000" y="1498600"/>
            <a:ext cx="2286000" cy="1524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/>
          </a:p>
        </p:txBody>
      </p:sp>
      <p:sp>
        <p:nvSpPr>
          <p:cNvPr id="16" name="Picture Placeholder 19"/>
          <p:cNvSpPr>
            <a:spLocks noGrp="1"/>
          </p:cNvSpPr>
          <p:nvPr>
            <p:ph type="pic" sz="quarter" idx="28"/>
          </p:nvPr>
        </p:nvSpPr>
        <p:spPr>
          <a:xfrm>
            <a:off x="533400" y="3835400"/>
            <a:ext cx="2286000" cy="1524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/>
          </a:p>
        </p:txBody>
      </p:sp>
      <p:sp>
        <p:nvSpPr>
          <p:cNvPr id="17" name="Picture Placeholder 19"/>
          <p:cNvSpPr>
            <a:spLocks noGrp="1"/>
          </p:cNvSpPr>
          <p:nvPr>
            <p:ph type="pic" sz="quarter" idx="29"/>
          </p:nvPr>
        </p:nvSpPr>
        <p:spPr>
          <a:xfrm>
            <a:off x="3124200" y="3835400"/>
            <a:ext cx="2286000" cy="1524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18" name="Picture Placeholder 19"/>
          <p:cNvSpPr>
            <a:spLocks noGrp="1"/>
          </p:cNvSpPr>
          <p:nvPr>
            <p:ph type="pic" sz="quarter" idx="30"/>
          </p:nvPr>
        </p:nvSpPr>
        <p:spPr>
          <a:xfrm>
            <a:off x="5715000" y="3835400"/>
            <a:ext cx="2286000" cy="1524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31"/>
          </p:nvPr>
        </p:nvSpPr>
        <p:spPr>
          <a:xfrm>
            <a:off x="533400" y="3022600"/>
            <a:ext cx="2286000" cy="365760"/>
          </a:xfrm>
          <a:solidFill>
            <a:srgbClr val="21ADD9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37"/>
          </p:nvPr>
        </p:nvSpPr>
        <p:spPr>
          <a:xfrm>
            <a:off x="3124200" y="3022600"/>
            <a:ext cx="2286000" cy="365760"/>
          </a:xfrm>
          <a:solidFill>
            <a:srgbClr val="21ADD9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38"/>
          </p:nvPr>
        </p:nvSpPr>
        <p:spPr>
          <a:xfrm>
            <a:off x="5715000" y="3022600"/>
            <a:ext cx="2286000" cy="365760"/>
          </a:xfrm>
          <a:solidFill>
            <a:srgbClr val="21ADD9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7" name="Text Placeholder 28"/>
          <p:cNvSpPr>
            <a:spLocks noGrp="1"/>
          </p:cNvSpPr>
          <p:nvPr>
            <p:ph type="body" sz="quarter" idx="39"/>
          </p:nvPr>
        </p:nvSpPr>
        <p:spPr>
          <a:xfrm>
            <a:off x="533400" y="5359400"/>
            <a:ext cx="2286000" cy="365760"/>
          </a:xfrm>
          <a:solidFill>
            <a:srgbClr val="21ADD9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8" name="Text Placeholder 28"/>
          <p:cNvSpPr>
            <a:spLocks noGrp="1"/>
          </p:cNvSpPr>
          <p:nvPr>
            <p:ph type="body" sz="quarter" idx="40"/>
          </p:nvPr>
        </p:nvSpPr>
        <p:spPr>
          <a:xfrm>
            <a:off x="3124200" y="5359400"/>
            <a:ext cx="2286000" cy="365760"/>
          </a:xfrm>
          <a:solidFill>
            <a:srgbClr val="21ADD9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9" name="Text Placeholder 28"/>
          <p:cNvSpPr>
            <a:spLocks noGrp="1"/>
          </p:cNvSpPr>
          <p:nvPr>
            <p:ph type="body" sz="quarter" idx="41"/>
          </p:nvPr>
        </p:nvSpPr>
        <p:spPr>
          <a:xfrm>
            <a:off x="5715000" y="5359400"/>
            <a:ext cx="2286000" cy="365760"/>
          </a:xfrm>
          <a:solidFill>
            <a:srgbClr val="21ADD9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r 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7" name="Rectangle 6"/>
          <p:cNvSpPr/>
          <p:nvPr/>
        </p:nvSpPr>
        <p:spPr>
          <a:xfrm>
            <a:off x="533400" y="1372815"/>
            <a:ext cx="7772400" cy="53218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/>
          </a:p>
        </p:txBody>
      </p:sp>
      <p:sp>
        <p:nvSpPr>
          <p:cNvPr id="28" name="Picture Placeholder 27"/>
          <p:cNvSpPr>
            <a:spLocks noGrp="1"/>
          </p:cNvSpPr>
          <p:nvPr userDrawn="1">
            <p:ph type="pic" sz="quarter" idx="13"/>
          </p:nvPr>
        </p:nvSpPr>
        <p:spPr>
          <a:xfrm>
            <a:off x="533400" y="2514601"/>
            <a:ext cx="762000" cy="958273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>
            <a:lvl1pPr>
              <a:defRPr sz="400"/>
            </a:lvl1pPr>
          </a:lstStyle>
          <a:p>
            <a:endParaRPr lang="en-JM" dirty="0"/>
          </a:p>
        </p:txBody>
      </p:sp>
      <p:sp>
        <p:nvSpPr>
          <p:cNvPr id="29" name="Picture Placeholder 27"/>
          <p:cNvSpPr>
            <a:spLocks noGrp="1"/>
          </p:cNvSpPr>
          <p:nvPr userDrawn="1">
            <p:ph type="pic" sz="quarter" idx="14"/>
          </p:nvPr>
        </p:nvSpPr>
        <p:spPr>
          <a:xfrm>
            <a:off x="533400" y="4343401"/>
            <a:ext cx="762000" cy="958273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>
            <a:lvl1pPr>
              <a:defRPr sz="400"/>
            </a:lvl1pPr>
          </a:lstStyle>
          <a:p>
            <a:endParaRPr lang="en-JM" dirty="0"/>
          </a:p>
        </p:txBody>
      </p:sp>
      <p:sp>
        <p:nvSpPr>
          <p:cNvPr id="30" name="Picture Placeholder 27"/>
          <p:cNvSpPr>
            <a:spLocks noGrp="1"/>
          </p:cNvSpPr>
          <p:nvPr userDrawn="1">
            <p:ph type="pic" sz="quarter" idx="15"/>
          </p:nvPr>
        </p:nvSpPr>
        <p:spPr>
          <a:xfrm>
            <a:off x="4724400" y="4343401"/>
            <a:ext cx="762000" cy="958273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>
            <a:lvl1pPr>
              <a:defRPr sz="400"/>
            </a:lvl1pPr>
          </a:lstStyle>
          <a:p>
            <a:endParaRPr lang="en-JM" dirty="0"/>
          </a:p>
        </p:txBody>
      </p:sp>
      <p:sp>
        <p:nvSpPr>
          <p:cNvPr id="31" name="Picture Placeholder 27"/>
          <p:cNvSpPr>
            <a:spLocks noGrp="1"/>
          </p:cNvSpPr>
          <p:nvPr userDrawn="1">
            <p:ph type="pic" sz="quarter" idx="16"/>
          </p:nvPr>
        </p:nvSpPr>
        <p:spPr>
          <a:xfrm>
            <a:off x="4724400" y="2514601"/>
            <a:ext cx="762000" cy="958273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>
            <a:lvl1pPr>
              <a:defRPr sz="400"/>
            </a:lvl1pPr>
          </a:lstStyle>
          <a:p>
            <a:endParaRPr lang="en-JM" dirty="0"/>
          </a:p>
        </p:txBody>
      </p:sp>
      <p:sp>
        <p:nvSpPr>
          <p:cNvPr id="33" name="Text Placeholder 32"/>
          <p:cNvSpPr>
            <a:spLocks noGrp="1"/>
          </p:cNvSpPr>
          <p:nvPr userDrawn="1">
            <p:ph type="body" sz="quarter" idx="17"/>
          </p:nvPr>
        </p:nvSpPr>
        <p:spPr>
          <a:xfrm>
            <a:off x="1371600" y="2413000"/>
            <a:ext cx="2209800" cy="304800"/>
          </a:xfrm>
        </p:spPr>
        <p:txBody>
          <a:bodyPr anchor="t">
            <a:noAutofit/>
          </a:bodyPr>
          <a:lstStyle>
            <a:lvl1pPr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35" name="Content Placeholder 34"/>
          <p:cNvSpPr>
            <a:spLocks noGrp="1"/>
          </p:cNvSpPr>
          <p:nvPr userDrawn="1">
            <p:ph sz="quarter" idx="18"/>
          </p:nvPr>
        </p:nvSpPr>
        <p:spPr>
          <a:xfrm>
            <a:off x="1371600" y="2768600"/>
            <a:ext cx="2971800" cy="1066800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36" name="Text Placeholder 32"/>
          <p:cNvSpPr>
            <a:spLocks noGrp="1"/>
          </p:cNvSpPr>
          <p:nvPr userDrawn="1">
            <p:ph type="body" sz="quarter" idx="19"/>
          </p:nvPr>
        </p:nvSpPr>
        <p:spPr>
          <a:xfrm>
            <a:off x="5562600" y="2413000"/>
            <a:ext cx="2209800" cy="304800"/>
          </a:xfrm>
        </p:spPr>
        <p:txBody>
          <a:bodyPr anchor="t">
            <a:noAutofit/>
          </a:bodyPr>
          <a:lstStyle>
            <a:lvl1pPr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37" name="Content Placeholder 34"/>
          <p:cNvSpPr>
            <a:spLocks noGrp="1"/>
          </p:cNvSpPr>
          <p:nvPr userDrawn="1">
            <p:ph sz="quarter" idx="20"/>
          </p:nvPr>
        </p:nvSpPr>
        <p:spPr>
          <a:xfrm>
            <a:off x="5562600" y="2768600"/>
            <a:ext cx="2971800" cy="10668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38" name="Text Placeholder 32"/>
          <p:cNvSpPr>
            <a:spLocks noGrp="1"/>
          </p:cNvSpPr>
          <p:nvPr userDrawn="1">
            <p:ph type="body" sz="quarter" idx="21"/>
          </p:nvPr>
        </p:nvSpPr>
        <p:spPr>
          <a:xfrm>
            <a:off x="1371600" y="4241800"/>
            <a:ext cx="2209800" cy="304800"/>
          </a:xfrm>
        </p:spPr>
        <p:txBody>
          <a:bodyPr anchor="t">
            <a:noAutofit/>
          </a:bodyPr>
          <a:lstStyle>
            <a:lvl1pPr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39" name="Content Placeholder 34"/>
          <p:cNvSpPr>
            <a:spLocks noGrp="1"/>
          </p:cNvSpPr>
          <p:nvPr userDrawn="1">
            <p:ph sz="quarter" idx="22"/>
          </p:nvPr>
        </p:nvSpPr>
        <p:spPr>
          <a:xfrm>
            <a:off x="1371600" y="4597400"/>
            <a:ext cx="2971800" cy="10668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40" name="Text Placeholder 32"/>
          <p:cNvSpPr>
            <a:spLocks noGrp="1"/>
          </p:cNvSpPr>
          <p:nvPr userDrawn="1">
            <p:ph type="body" sz="quarter" idx="23"/>
          </p:nvPr>
        </p:nvSpPr>
        <p:spPr>
          <a:xfrm>
            <a:off x="5562600" y="4241800"/>
            <a:ext cx="2209800" cy="304800"/>
          </a:xfrm>
        </p:spPr>
        <p:txBody>
          <a:bodyPr anchor="t">
            <a:noAutofit/>
          </a:bodyPr>
          <a:lstStyle>
            <a:lvl1pPr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41" name="Content Placeholder 34"/>
          <p:cNvSpPr>
            <a:spLocks noGrp="1"/>
          </p:cNvSpPr>
          <p:nvPr userDrawn="1">
            <p:ph sz="quarter" idx="24"/>
          </p:nvPr>
        </p:nvSpPr>
        <p:spPr>
          <a:xfrm>
            <a:off x="5562600" y="4597400"/>
            <a:ext cx="2971800" cy="10668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5"/>
          </p:nvPr>
        </p:nvSpPr>
        <p:spPr>
          <a:xfrm>
            <a:off x="533400" y="1397000"/>
            <a:ext cx="1905000" cy="508000"/>
          </a:xfrm>
        </p:spPr>
        <p:txBody>
          <a:bodyPr anchor="ctr">
            <a:normAutofit/>
          </a:bodyPr>
          <a:lstStyle>
            <a:lvl1pPr algn="ctr">
              <a:buNone/>
              <a:defRPr sz="1400"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26"/>
          </p:nvPr>
        </p:nvSpPr>
        <p:spPr>
          <a:xfrm>
            <a:off x="2590800" y="1397000"/>
            <a:ext cx="2057400" cy="508000"/>
          </a:xfrm>
        </p:spPr>
        <p:txBody>
          <a:bodyPr anchor="ctr">
            <a:normAutofit/>
          </a:bodyPr>
          <a:lstStyle>
            <a:lvl1pPr algn="ctr">
              <a:buNone/>
              <a:defRPr sz="1400"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2" name="Text Placeholder 25"/>
          <p:cNvSpPr>
            <a:spLocks noGrp="1"/>
          </p:cNvSpPr>
          <p:nvPr>
            <p:ph type="body" sz="quarter" idx="27"/>
          </p:nvPr>
        </p:nvSpPr>
        <p:spPr>
          <a:xfrm>
            <a:off x="4724400" y="1397000"/>
            <a:ext cx="1524000" cy="508000"/>
          </a:xfrm>
        </p:spPr>
        <p:txBody>
          <a:bodyPr anchor="ctr">
            <a:normAutofit/>
          </a:bodyPr>
          <a:lstStyle>
            <a:lvl1pPr algn="ctr">
              <a:buNone/>
              <a:defRPr sz="1400"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28"/>
          </p:nvPr>
        </p:nvSpPr>
        <p:spPr>
          <a:xfrm>
            <a:off x="6400800" y="1397000"/>
            <a:ext cx="1828800" cy="508000"/>
          </a:xfrm>
        </p:spPr>
        <p:txBody>
          <a:bodyPr anchor="ctr">
            <a:normAutofit/>
          </a:bodyPr>
          <a:lstStyle>
            <a:lvl1pPr algn="ctr">
              <a:buNone/>
              <a:defRPr sz="1400"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533400" y="1905000"/>
            <a:ext cx="2362200" cy="37338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2" name="Content Placeholder 38"/>
          <p:cNvSpPr>
            <a:spLocks noGrp="1"/>
          </p:cNvSpPr>
          <p:nvPr>
            <p:ph sz="quarter" idx="39"/>
          </p:nvPr>
        </p:nvSpPr>
        <p:spPr>
          <a:xfrm>
            <a:off x="533400" y="1397000"/>
            <a:ext cx="2103120" cy="381000"/>
          </a:xfrm>
          <a:solidFill>
            <a:srgbClr val="21ADD9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7" name="Content Placeholder 38"/>
          <p:cNvSpPr>
            <a:spLocks noGrp="1"/>
          </p:cNvSpPr>
          <p:nvPr>
            <p:ph sz="quarter" idx="40"/>
          </p:nvPr>
        </p:nvSpPr>
        <p:spPr>
          <a:xfrm>
            <a:off x="3352800" y="1397000"/>
            <a:ext cx="2133600" cy="381000"/>
          </a:xfrm>
          <a:solidFill>
            <a:srgbClr val="21ADD9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8" name="Content Placeholder 38"/>
          <p:cNvSpPr>
            <a:spLocks noGrp="1"/>
          </p:cNvSpPr>
          <p:nvPr>
            <p:ph sz="quarter" idx="41"/>
          </p:nvPr>
        </p:nvSpPr>
        <p:spPr>
          <a:xfrm>
            <a:off x="6248400" y="1397000"/>
            <a:ext cx="2133600" cy="381000"/>
          </a:xfrm>
          <a:solidFill>
            <a:srgbClr val="21ADD9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0" name="Content Placeholder 13"/>
          <p:cNvSpPr>
            <a:spLocks noGrp="1"/>
          </p:cNvSpPr>
          <p:nvPr>
            <p:ph sz="quarter" idx="42"/>
          </p:nvPr>
        </p:nvSpPr>
        <p:spPr>
          <a:xfrm>
            <a:off x="3352800" y="1905000"/>
            <a:ext cx="2362200" cy="37338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21" name="Content Placeholder 13"/>
          <p:cNvSpPr>
            <a:spLocks noGrp="1"/>
          </p:cNvSpPr>
          <p:nvPr>
            <p:ph sz="quarter" idx="43"/>
          </p:nvPr>
        </p:nvSpPr>
        <p:spPr>
          <a:xfrm>
            <a:off x="6248400" y="1905000"/>
            <a:ext cx="2362200" cy="37338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4200"/>
            <a:ext cx="7620000" cy="563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006600"/>
            <a:ext cx="3654357" cy="3937000"/>
          </a:xfrm>
        </p:spPr>
        <p:txBody>
          <a:bodyPr>
            <a:norm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4800600" y="2006600"/>
            <a:ext cx="3733800" cy="3962400"/>
          </a:xfrm>
        </p:spPr>
        <p:txBody>
          <a:bodyPr>
            <a:norm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19" name="Content Placeholder 38"/>
          <p:cNvSpPr>
            <a:spLocks noGrp="1"/>
          </p:cNvSpPr>
          <p:nvPr>
            <p:ph sz="quarter" idx="39"/>
          </p:nvPr>
        </p:nvSpPr>
        <p:spPr>
          <a:xfrm>
            <a:off x="609600" y="1397000"/>
            <a:ext cx="2819400" cy="381000"/>
          </a:xfrm>
          <a:solidFill>
            <a:srgbClr val="21ADD9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4" name="Content Placeholder 38"/>
          <p:cNvSpPr>
            <a:spLocks noGrp="1"/>
          </p:cNvSpPr>
          <p:nvPr>
            <p:ph sz="quarter" idx="40"/>
          </p:nvPr>
        </p:nvSpPr>
        <p:spPr>
          <a:xfrm>
            <a:off x="4800600" y="1397000"/>
            <a:ext cx="2819400" cy="381000"/>
          </a:xfrm>
          <a:solidFill>
            <a:srgbClr val="21ADD9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se Stud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4200"/>
            <a:ext cx="7620000" cy="563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1320800"/>
            <a:ext cx="8229600" cy="685800"/>
          </a:xfrm>
        </p:spPr>
        <p:txBody>
          <a:bodyPr>
            <a:noAutofit/>
          </a:bodyPr>
          <a:lstStyle>
            <a:lvl1pPr>
              <a:buNone/>
              <a:defRPr sz="12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33400" y="2387600"/>
            <a:ext cx="4419600" cy="3276600"/>
          </a:xfrm>
          <a:ln w="38100">
            <a:solidFill>
              <a:schemeClr val="bg1"/>
            </a:solidFill>
            <a:miter lim="800000"/>
          </a:ln>
          <a:effectLst/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/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5257800" y="5054600"/>
            <a:ext cx="3429000" cy="6096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5257800" y="3225800"/>
            <a:ext cx="3429000" cy="16256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5257800" y="2311400"/>
            <a:ext cx="3429000" cy="6096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nd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0" y="1397000"/>
            <a:ext cx="9144000" cy="37592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4200"/>
            <a:ext cx="7620000" cy="563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04800" y="5359400"/>
            <a:ext cx="8534400" cy="711200"/>
          </a:xfrm>
        </p:spPr>
        <p:txBody>
          <a:bodyPr>
            <a:normAutofit/>
          </a:bodyPr>
          <a:lstStyle>
            <a:lvl1pPr>
              <a:buClr>
                <a:srgbClr val="0FCED3"/>
              </a:buClr>
              <a:buFontTx/>
              <a:buNone/>
              <a:defRPr sz="1100"/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je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1498600"/>
            <a:ext cx="5181600" cy="4368800"/>
          </a:xfrm>
          <a:effectLst/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4200"/>
            <a:ext cx="7620000" cy="563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  <a:endParaRPr lang="en-JM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1" name="Content Placeholder 38"/>
          <p:cNvSpPr>
            <a:spLocks noGrp="1"/>
          </p:cNvSpPr>
          <p:nvPr>
            <p:ph sz="quarter" idx="37"/>
          </p:nvPr>
        </p:nvSpPr>
        <p:spPr>
          <a:xfrm>
            <a:off x="5410200" y="1998472"/>
            <a:ext cx="2971800" cy="414528"/>
          </a:xfrm>
          <a:solidFill>
            <a:srgbClr val="21ADD9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0" name="Content Placeholder 38"/>
          <p:cNvSpPr>
            <a:spLocks noGrp="1"/>
          </p:cNvSpPr>
          <p:nvPr>
            <p:ph sz="quarter" idx="36"/>
          </p:nvPr>
        </p:nvSpPr>
        <p:spPr>
          <a:xfrm>
            <a:off x="5410200" y="1524000"/>
            <a:ext cx="2438400" cy="482600"/>
          </a:xfr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5410200" y="2819400"/>
            <a:ext cx="3429000" cy="6096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41"/>
          </p:nvPr>
        </p:nvSpPr>
        <p:spPr>
          <a:xfrm>
            <a:off x="5410200" y="3632200"/>
            <a:ext cx="3429000" cy="15240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42"/>
          </p:nvPr>
        </p:nvSpPr>
        <p:spPr>
          <a:xfrm>
            <a:off x="5410200" y="5257800"/>
            <a:ext cx="3429000" cy="6096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4200"/>
            <a:ext cx="7620000" cy="563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533400" y="2159000"/>
            <a:ext cx="7848600" cy="3048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57200" y="1447800"/>
            <a:ext cx="8229600" cy="381000"/>
          </a:xfrm>
        </p:spPr>
        <p:txBody>
          <a:bodyPr>
            <a:noAutofit/>
          </a:bodyPr>
          <a:lstStyle>
            <a:lvl1pPr algn="l">
              <a:buNone/>
              <a:defRPr sz="1400" b="0">
                <a:latin typeface="Bebas Neue"/>
                <a:cs typeface="Bebas Neue"/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endParaRPr lang="en-JM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533400" y="5359400"/>
            <a:ext cx="7924800" cy="6096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Are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21" name="Text Placeholder 20"/>
          <p:cNvSpPr>
            <a:spLocks noGrp="1"/>
          </p:cNvSpPr>
          <p:nvPr userDrawn="1">
            <p:ph type="body" sz="quarter" idx="13"/>
          </p:nvPr>
        </p:nvSpPr>
        <p:spPr>
          <a:xfrm>
            <a:off x="533400" y="2057400"/>
            <a:ext cx="3048000" cy="12192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2" name="Text Placeholder 20"/>
          <p:cNvSpPr>
            <a:spLocks noGrp="1"/>
          </p:cNvSpPr>
          <p:nvPr userDrawn="1">
            <p:ph type="body" sz="quarter" idx="14"/>
          </p:nvPr>
        </p:nvSpPr>
        <p:spPr>
          <a:xfrm>
            <a:off x="4343400" y="2057400"/>
            <a:ext cx="3048000" cy="12192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3" name="Text Placeholder 20"/>
          <p:cNvSpPr>
            <a:spLocks noGrp="1"/>
          </p:cNvSpPr>
          <p:nvPr userDrawn="1">
            <p:ph type="body" sz="quarter" idx="15"/>
          </p:nvPr>
        </p:nvSpPr>
        <p:spPr>
          <a:xfrm>
            <a:off x="533400" y="4495800"/>
            <a:ext cx="3048000" cy="12192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4" name="Text Placeholder 20"/>
          <p:cNvSpPr>
            <a:spLocks noGrp="1"/>
          </p:cNvSpPr>
          <p:nvPr userDrawn="1">
            <p:ph type="body" sz="quarter" idx="16"/>
          </p:nvPr>
        </p:nvSpPr>
        <p:spPr>
          <a:xfrm>
            <a:off x="4343400" y="4495800"/>
            <a:ext cx="3048000" cy="12192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6" name="Text Placeholder 25"/>
          <p:cNvSpPr>
            <a:spLocks noGrp="1"/>
          </p:cNvSpPr>
          <p:nvPr userDrawn="1">
            <p:ph type="body" sz="quarter" idx="17"/>
          </p:nvPr>
        </p:nvSpPr>
        <p:spPr>
          <a:xfrm>
            <a:off x="533400" y="1498600"/>
            <a:ext cx="2438400" cy="381000"/>
          </a:xfrm>
          <a:solidFill>
            <a:srgbClr val="21ADD9"/>
          </a:solidFill>
          <a:ln>
            <a:noFill/>
          </a:ln>
        </p:spPr>
        <p:txBody>
          <a:bodyPr>
            <a:noAutofit/>
          </a:bodyPr>
          <a:lstStyle>
            <a:lvl1pPr>
              <a:buNone/>
              <a:defRPr sz="1500" b="0">
                <a:solidFill>
                  <a:schemeClr val="bg1"/>
                </a:solidFill>
                <a:latin typeface="Bebas Neue" pitchFamily="34" charset="0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27" name="Text Placeholder 25"/>
          <p:cNvSpPr>
            <a:spLocks noGrp="1"/>
          </p:cNvSpPr>
          <p:nvPr userDrawn="1">
            <p:ph type="body" sz="quarter" idx="18"/>
          </p:nvPr>
        </p:nvSpPr>
        <p:spPr>
          <a:xfrm>
            <a:off x="4343400" y="1498600"/>
            <a:ext cx="2514600" cy="381000"/>
          </a:xfrm>
          <a:solidFill>
            <a:srgbClr val="21ADD9"/>
          </a:solidFill>
          <a:ln>
            <a:noFill/>
          </a:ln>
        </p:spPr>
        <p:txBody>
          <a:bodyPr>
            <a:noAutofit/>
          </a:bodyPr>
          <a:lstStyle>
            <a:lvl1pPr>
              <a:buNone/>
              <a:defRPr sz="1500" b="0">
                <a:solidFill>
                  <a:schemeClr val="bg1"/>
                </a:solidFill>
                <a:latin typeface="Bebas Neue" pitchFamily="34" charset="0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29" name="Text Placeholder 25"/>
          <p:cNvSpPr>
            <a:spLocks noGrp="1"/>
          </p:cNvSpPr>
          <p:nvPr userDrawn="1">
            <p:ph type="body" sz="quarter" idx="20"/>
          </p:nvPr>
        </p:nvSpPr>
        <p:spPr>
          <a:xfrm>
            <a:off x="533400" y="3962400"/>
            <a:ext cx="2590800" cy="381000"/>
          </a:xfrm>
          <a:solidFill>
            <a:srgbClr val="21ADD9"/>
          </a:solidFill>
          <a:ln>
            <a:noFill/>
          </a:ln>
        </p:spPr>
        <p:txBody>
          <a:bodyPr>
            <a:noAutofit/>
          </a:bodyPr>
          <a:lstStyle>
            <a:lvl1pPr>
              <a:buNone/>
              <a:defRPr sz="1500" b="0">
                <a:solidFill>
                  <a:schemeClr val="bg1"/>
                </a:solidFill>
                <a:latin typeface="Bebas Neue" pitchFamily="34" charset="0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28" name="Text Placeholder 25"/>
          <p:cNvSpPr>
            <a:spLocks noGrp="1"/>
          </p:cNvSpPr>
          <p:nvPr userDrawn="1">
            <p:ph type="body" sz="quarter" idx="19"/>
          </p:nvPr>
        </p:nvSpPr>
        <p:spPr>
          <a:xfrm>
            <a:off x="4343400" y="3962400"/>
            <a:ext cx="2514600" cy="381000"/>
          </a:xfrm>
          <a:solidFill>
            <a:srgbClr val="21ADD9"/>
          </a:solidFill>
          <a:ln>
            <a:noFill/>
          </a:ln>
        </p:spPr>
        <p:txBody>
          <a:bodyPr>
            <a:noAutofit/>
          </a:bodyPr>
          <a:lstStyle>
            <a:lvl1pPr>
              <a:buNone/>
              <a:defRPr sz="1500" b="0">
                <a:solidFill>
                  <a:schemeClr val="bg1"/>
                </a:solidFill>
                <a:latin typeface="Bebas Neue" pitchFamily="34" charset="0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4200"/>
            <a:ext cx="7620000" cy="563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" y="2159000"/>
            <a:ext cx="4343400" cy="3302000"/>
          </a:xfrm>
          <a:ln w="38100">
            <a:solidFill>
              <a:schemeClr val="bg1"/>
            </a:solidFill>
            <a:miter lim="800000"/>
          </a:ln>
          <a:effectLst/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7200" y="1346200"/>
            <a:ext cx="8077200" cy="457200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172200" y="2311400"/>
            <a:ext cx="2438400" cy="4064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172200" y="2717800"/>
            <a:ext cx="2438400" cy="4064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172200" y="3124200"/>
            <a:ext cx="2438400" cy="4064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6172200" y="3530600"/>
            <a:ext cx="2438400" cy="4064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5867400" y="4241800"/>
            <a:ext cx="2743200" cy="4064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867400" y="4648200"/>
            <a:ext cx="2743200" cy="4064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105400" y="2311400"/>
            <a:ext cx="990600" cy="406400"/>
          </a:xfrm>
        </p:spPr>
        <p:txBody>
          <a:bodyPr>
            <a:normAutofit/>
          </a:bodyPr>
          <a:lstStyle>
            <a:lvl1pPr algn="r">
              <a:buNone/>
              <a:defRPr sz="1400">
                <a:solidFill>
                  <a:srgbClr val="21ADD9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105400" y="2717800"/>
            <a:ext cx="990600" cy="406400"/>
          </a:xfrm>
        </p:spPr>
        <p:txBody>
          <a:bodyPr>
            <a:normAutofit/>
          </a:bodyPr>
          <a:lstStyle>
            <a:lvl1pPr algn="r">
              <a:buNone/>
              <a:defRPr sz="1400">
                <a:solidFill>
                  <a:srgbClr val="21ADD9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105400" y="3124200"/>
            <a:ext cx="990600" cy="406400"/>
          </a:xfrm>
        </p:spPr>
        <p:txBody>
          <a:bodyPr>
            <a:normAutofit/>
          </a:bodyPr>
          <a:lstStyle>
            <a:lvl1pPr algn="r">
              <a:buNone/>
              <a:defRPr sz="1400">
                <a:solidFill>
                  <a:srgbClr val="21ADD9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105400" y="3530600"/>
            <a:ext cx="990600" cy="406400"/>
          </a:xfrm>
        </p:spPr>
        <p:txBody>
          <a:bodyPr>
            <a:normAutofit/>
          </a:bodyPr>
          <a:lstStyle>
            <a:lvl1pPr algn="r">
              <a:buNone/>
              <a:defRPr sz="1400">
                <a:solidFill>
                  <a:srgbClr val="21ADD9"/>
                </a:solidFill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4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81000" y="2209800"/>
            <a:ext cx="8153400" cy="1625600"/>
          </a:xfrm>
        </p:spPr>
        <p:txBody>
          <a:bodyPr>
            <a:normAutofit/>
          </a:bodyPr>
          <a:lstStyle>
            <a:lvl1pPr algn="l">
              <a:buNone/>
              <a:defRPr sz="6000"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7200" y="3937000"/>
            <a:ext cx="6477000" cy="762000"/>
          </a:xfrm>
        </p:spPr>
        <p:txBody>
          <a:bodyPr>
            <a:noAutofit/>
          </a:bodyPr>
          <a:lstStyle>
            <a:lvl1pPr algn="l">
              <a:buNone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en-JM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2260600"/>
            <a:ext cx="228600" cy="172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600" dirty="0">
              <a:solidFill>
                <a:schemeClr val="tx1">
                  <a:lumMod val="95000"/>
                  <a:lumOff val="5000"/>
                </a:schemeClr>
              </a:solidFill>
              <a:latin typeface="Bebas Neue" pitchFamily="34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 bwMode="auto">
          <a:xfrm>
            <a:off x="0" y="3062816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 bwMode="auto">
          <a:xfrm>
            <a:off x="0" y="3124200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81000" y="2209800"/>
            <a:ext cx="8153400" cy="1625600"/>
          </a:xfrm>
        </p:spPr>
        <p:txBody>
          <a:bodyPr>
            <a:normAutofit/>
          </a:bodyPr>
          <a:lstStyle>
            <a:lvl1pPr algn="l">
              <a:buNone/>
              <a:defRPr sz="6000">
                <a:latin typeface="Bebas Neue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7200" y="3937000"/>
            <a:ext cx="6477000" cy="762000"/>
          </a:xfrm>
        </p:spPr>
        <p:txBody>
          <a:bodyPr>
            <a:noAutofit/>
          </a:bodyPr>
          <a:lstStyle>
            <a:lvl1pPr algn="l">
              <a:buNone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en-JM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2260600"/>
            <a:ext cx="228600" cy="172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600" dirty="0">
              <a:solidFill>
                <a:schemeClr val="tx1">
                  <a:lumMod val="95000"/>
                  <a:lumOff val="5000"/>
                </a:schemeClr>
              </a:solidFill>
              <a:latin typeface="Bebas Neue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0" y="3062816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 bwMode="auto">
          <a:xfrm>
            <a:off x="0" y="3124200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hlinkClick r:id="" action="ppaction://hlinkshowjump?jump=nextslide" highlightClick="1"/>
          </p:cNvPr>
          <p:cNvSpPr/>
          <p:nvPr userDrawn="1"/>
        </p:nvSpPr>
        <p:spPr>
          <a:xfrm>
            <a:off x="8382000" y="6273800"/>
            <a:ext cx="274320" cy="365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Oval 16">
            <a:hlinkClick r:id="" action="ppaction://hlinkshowjump?jump=previousslide" highlightClick="1"/>
          </p:cNvPr>
          <p:cNvSpPr/>
          <p:nvPr userDrawn="1"/>
        </p:nvSpPr>
        <p:spPr>
          <a:xfrm>
            <a:off x="8036087" y="6273800"/>
            <a:ext cx="274320" cy="365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Chevron 17"/>
          <p:cNvSpPr/>
          <p:nvPr userDrawn="1"/>
        </p:nvSpPr>
        <p:spPr>
          <a:xfrm flipH="1">
            <a:off x="8122955" y="6383528"/>
            <a:ext cx="82296" cy="134112"/>
          </a:xfrm>
          <a:prstGeom prst="chevron">
            <a:avLst>
              <a:gd name="adj" fmla="val 79255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 userDrawn="1"/>
        </p:nvSpPr>
        <p:spPr>
          <a:xfrm>
            <a:off x="8473440" y="6383528"/>
            <a:ext cx="82296" cy="134112"/>
          </a:xfrm>
          <a:prstGeom prst="chevron">
            <a:avLst>
              <a:gd name="adj" fmla="val 79255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134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05951" y="2093951"/>
            <a:ext cx="5483013" cy="1024191"/>
          </a:xfrm>
        </p:spPr>
        <p:txBody>
          <a:bodyPr anchor="b" anchorCtr="0"/>
          <a:lstStyle>
            <a:lvl1pPr algn="l">
              <a:defRPr spc="-4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Place Your Logo on the Left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5951" y="3173333"/>
            <a:ext cx="5483013" cy="840495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000" spc="-4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This is the subtitle of your cover page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60586" y="15"/>
            <a:ext cx="2254014" cy="435892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106739" y="5490628"/>
            <a:ext cx="5481637" cy="982133"/>
          </a:xfrm>
        </p:spPr>
        <p:txBody>
          <a:bodyPr anchor="b" anchorCtr="0">
            <a:normAutofit/>
          </a:bodyPr>
          <a:lstStyle>
            <a:lvl1pPr marL="0" indent="0" algn="l">
              <a:lnSpc>
                <a:spcPct val="92000"/>
              </a:lnSpc>
              <a:spcBef>
                <a:spcPts val="600"/>
              </a:spcBef>
              <a:buNone/>
              <a:defRPr sz="1400">
                <a:solidFill>
                  <a:srgbClr val="5E5E5E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1" y="5490628"/>
            <a:ext cx="2209800" cy="982133"/>
          </a:xfrm>
        </p:spPr>
        <p:txBody>
          <a:bodyPr anchor="b" anchorCtr="0">
            <a:normAutofit/>
          </a:bodyPr>
          <a:lstStyle>
            <a:lvl1pPr marL="0" indent="0" algn="r">
              <a:lnSpc>
                <a:spcPct val="92000"/>
              </a:lnSpc>
              <a:spcBef>
                <a:spcPts val="600"/>
              </a:spcBef>
              <a:buNone/>
              <a:defRPr sz="1400">
                <a:solidFill>
                  <a:srgbClr val="5E5E5E"/>
                </a:solidFill>
              </a:defRPr>
            </a:lvl1pPr>
          </a:lstStyle>
          <a:p>
            <a:pPr lvl="0"/>
            <a:r>
              <a:rPr lang="en-US" dirty="0"/>
              <a:t>Enter the Date</a:t>
            </a:r>
          </a:p>
        </p:txBody>
      </p:sp>
    </p:spTree>
    <p:extLst>
      <p:ext uri="{BB962C8B-B14F-4D97-AF65-F5344CB8AC3E}">
        <p14:creationId xmlns:p14="http://schemas.microsoft.com/office/powerpoint/2010/main" val="10725499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1156161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0" y="-1"/>
            <a:ext cx="7428154" cy="9729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8214" y="1346201"/>
            <a:ext cx="2406314" cy="472651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000"/>
              </a:spcBef>
              <a:buNone/>
              <a:defRPr sz="1400" b="1" i="0">
                <a:solidFill>
                  <a:schemeClr val="accent2"/>
                </a:solidFill>
                <a:latin typeface="Helvetica"/>
                <a:cs typeface="Helvetica"/>
              </a:defRPr>
            </a:lvl1pPr>
            <a:lvl2pPr marL="0" indent="0">
              <a:lnSpc>
                <a:spcPct val="104000"/>
              </a:lnSpc>
              <a:spcBef>
                <a:spcPts val="1000"/>
              </a:spcBef>
              <a:buNone/>
              <a:defRPr sz="1400"/>
            </a:lvl2pPr>
            <a:lvl3pPr marL="169863" indent="-169863">
              <a:lnSpc>
                <a:spcPct val="104000"/>
              </a:lnSpc>
              <a:spcBef>
                <a:spcPts val="1000"/>
              </a:spcBef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6500" y="1346201"/>
            <a:ext cx="2406314" cy="472651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000"/>
              </a:spcBef>
              <a:buNone/>
              <a:defRPr sz="1400" b="1" i="0">
                <a:solidFill>
                  <a:schemeClr val="accent2"/>
                </a:solidFill>
                <a:latin typeface="Helvetica"/>
                <a:cs typeface="Helvetica"/>
              </a:defRPr>
            </a:lvl1pPr>
            <a:lvl2pPr marL="0" indent="0">
              <a:lnSpc>
                <a:spcPct val="104000"/>
              </a:lnSpc>
              <a:spcBef>
                <a:spcPts val="1000"/>
              </a:spcBef>
              <a:buNone/>
              <a:defRPr sz="1400"/>
            </a:lvl2pPr>
            <a:lvl3pPr marL="169863" indent="-169863">
              <a:lnSpc>
                <a:spcPct val="104000"/>
              </a:lnSpc>
              <a:spcBef>
                <a:spcPts val="1000"/>
              </a:spcBef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229928" y="1346201"/>
            <a:ext cx="2406314" cy="472651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000"/>
              </a:spcBef>
              <a:buNone/>
              <a:defRPr sz="1400" b="1" i="0">
                <a:solidFill>
                  <a:schemeClr val="accent2"/>
                </a:solidFill>
                <a:latin typeface="Helvetica"/>
                <a:cs typeface="Helvetica"/>
              </a:defRPr>
            </a:lvl1pPr>
            <a:lvl2pPr marL="0" indent="0">
              <a:lnSpc>
                <a:spcPct val="104000"/>
              </a:lnSpc>
              <a:spcBef>
                <a:spcPts val="1000"/>
              </a:spcBef>
              <a:buNone/>
              <a:defRPr sz="1400"/>
            </a:lvl2pPr>
            <a:lvl3pPr marL="169863" indent="-169863">
              <a:lnSpc>
                <a:spcPct val="104000"/>
              </a:lnSpc>
              <a:spcBef>
                <a:spcPts val="1000"/>
              </a:spcBef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719824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89039" y="1408430"/>
            <a:ext cx="1781175" cy="102412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85572" y="1408430"/>
            <a:ext cx="1781175" cy="102412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82105" y="1408430"/>
            <a:ext cx="1781175" cy="102412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78639" y="1408430"/>
            <a:ext cx="1781175" cy="102412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189039" y="2707965"/>
            <a:ext cx="1781175" cy="2938780"/>
          </a:xfrm>
        </p:spPr>
        <p:txBody>
          <a:bodyPr>
            <a:noAutofit/>
          </a:bodyPr>
          <a:lstStyle>
            <a:lvl1pPr marL="0" indent="0">
              <a:lnSpc>
                <a:spcPct val="89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  <a:latin typeface="Helvetica" pitchFamily="50" charset="0"/>
              </a:defRPr>
            </a:lvl1pPr>
            <a:lvl2pPr marL="0" indent="0">
              <a:lnSpc>
                <a:spcPct val="89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aseline="0">
                <a:solidFill>
                  <a:schemeClr val="bg1"/>
                </a:solidFill>
              </a:defRPr>
            </a:lvl2pPr>
            <a:lvl3pPr marL="174625" indent="-174625">
              <a:lnSpc>
                <a:spcPct val="89000"/>
              </a:lnSpc>
              <a:spcBef>
                <a:spcPts val="600"/>
              </a:spcBef>
              <a:buClr>
                <a:schemeClr val="bg1"/>
              </a:buClr>
              <a:defRPr sz="1600" baseline="0">
                <a:solidFill>
                  <a:schemeClr val="bg1"/>
                </a:solidFill>
              </a:defRPr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3085572" y="2707965"/>
            <a:ext cx="1781175" cy="2938780"/>
          </a:xfrm>
        </p:spPr>
        <p:txBody>
          <a:bodyPr>
            <a:noAutofit/>
          </a:bodyPr>
          <a:lstStyle>
            <a:lvl1pPr marL="0" indent="0">
              <a:lnSpc>
                <a:spcPct val="89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  <a:latin typeface="Helvetica" pitchFamily="50" charset="0"/>
              </a:defRPr>
            </a:lvl1pPr>
            <a:lvl2pPr marL="0" indent="0">
              <a:lnSpc>
                <a:spcPct val="89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aseline="0">
                <a:solidFill>
                  <a:schemeClr val="bg1"/>
                </a:solidFill>
              </a:defRPr>
            </a:lvl2pPr>
            <a:lvl3pPr marL="174625" indent="-174625">
              <a:lnSpc>
                <a:spcPct val="89000"/>
              </a:lnSpc>
              <a:spcBef>
                <a:spcPts val="600"/>
              </a:spcBef>
              <a:buClr>
                <a:schemeClr val="bg1"/>
              </a:buClr>
              <a:defRPr sz="1600" baseline="0">
                <a:solidFill>
                  <a:schemeClr val="bg1"/>
                </a:solidFill>
              </a:defRPr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4982105" y="2707965"/>
            <a:ext cx="1781175" cy="2938780"/>
          </a:xfrm>
        </p:spPr>
        <p:txBody>
          <a:bodyPr>
            <a:noAutofit/>
          </a:bodyPr>
          <a:lstStyle>
            <a:lvl1pPr marL="0" indent="0">
              <a:lnSpc>
                <a:spcPct val="89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  <a:latin typeface="Helvetica" pitchFamily="50" charset="0"/>
              </a:defRPr>
            </a:lvl1pPr>
            <a:lvl2pPr marL="0" indent="0">
              <a:lnSpc>
                <a:spcPct val="89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aseline="0">
                <a:solidFill>
                  <a:schemeClr val="bg1"/>
                </a:solidFill>
              </a:defRPr>
            </a:lvl2pPr>
            <a:lvl3pPr marL="174625" indent="-174625">
              <a:lnSpc>
                <a:spcPct val="89000"/>
              </a:lnSpc>
              <a:spcBef>
                <a:spcPts val="600"/>
              </a:spcBef>
              <a:buClr>
                <a:schemeClr val="bg1"/>
              </a:buClr>
              <a:defRPr sz="1600" baseline="0">
                <a:solidFill>
                  <a:schemeClr val="bg1"/>
                </a:solidFill>
              </a:defRPr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78639" y="2707965"/>
            <a:ext cx="1781175" cy="2938780"/>
          </a:xfrm>
        </p:spPr>
        <p:txBody>
          <a:bodyPr>
            <a:noAutofit/>
          </a:bodyPr>
          <a:lstStyle>
            <a:lvl1pPr marL="0" indent="0">
              <a:lnSpc>
                <a:spcPct val="89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  <a:latin typeface="Helvetica" pitchFamily="50" charset="0"/>
              </a:defRPr>
            </a:lvl1pPr>
            <a:lvl2pPr marL="0" indent="0">
              <a:lnSpc>
                <a:spcPct val="89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aseline="0">
                <a:solidFill>
                  <a:schemeClr val="bg1"/>
                </a:solidFill>
              </a:defRPr>
            </a:lvl2pPr>
            <a:lvl3pPr marL="174625" indent="-174625">
              <a:lnSpc>
                <a:spcPct val="89000"/>
              </a:lnSpc>
              <a:spcBef>
                <a:spcPts val="600"/>
              </a:spcBef>
              <a:buClr>
                <a:schemeClr val="bg1"/>
              </a:buClr>
              <a:defRPr sz="1600" baseline="0">
                <a:solidFill>
                  <a:schemeClr val="bg1"/>
                </a:solidFill>
              </a:defRPr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933907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89039" y="1408430"/>
            <a:ext cx="1781175" cy="102412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85572" y="1408430"/>
            <a:ext cx="1781175" cy="102412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82105" y="1408430"/>
            <a:ext cx="1781175" cy="102412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78639" y="1408430"/>
            <a:ext cx="1781175" cy="102412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189039" y="2699087"/>
            <a:ext cx="1781175" cy="2938780"/>
          </a:xfrm>
        </p:spPr>
        <p:txBody>
          <a:bodyPr>
            <a:noAutofit/>
          </a:bodyPr>
          <a:lstStyle>
            <a:lvl1pPr marL="0" indent="0">
              <a:lnSpc>
                <a:spcPct val="89000"/>
              </a:lnSpc>
              <a:spcBef>
                <a:spcPts val="600"/>
              </a:spcBef>
              <a:buNone/>
              <a:defRPr sz="1600">
                <a:solidFill>
                  <a:schemeClr val="accent1"/>
                </a:solidFill>
                <a:latin typeface="Helvetica" pitchFamily="50" charset="0"/>
              </a:defRPr>
            </a:lvl1pPr>
            <a:lvl2pPr marL="0" indent="0">
              <a:lnSpc>
                <a:spcPct val="89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aseline="0"/>
            </a:lvl2pPr>
            <a:lvl3pPr marL="174625" indent="-174625">
              <a:lnSpc>
                <a:spcPct val="89000"/>
              </a:lnSpc>
              <a:spcBef>
                <a:spcPts val="600"/>
              </a:spcBef>
              <a:defRPr sz="1600" baseline="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3085572" y="2699087"/>
            <a:ext cx="1781175" cy="2938780"/>
          </a:xfrm>
        </p:spPr>
        <p:txBody>
          <a:bodyPr>
            <a:noAutofit/>
          </a:bodyPr>
          <a:lstStyle>
            <a:lvl1pPr marL="0" indent="0">
              <a:lnSpc>
                <a:spcPct val="89000"/>
              </a:lnSpc>
              <a:spcBef>
                <a:spcPts val="600"/>
              </a:spcBef>
              <a:buNone/>
              <a:defRPr sz="1600">
                <a:solidFill>
                  <a:schemeClr val="accent1"/>
                </a:solidFill>
                <a:latin typeface="Helvetica" pitchFamily="50" charset="0"/>
              </a:defRPr>
            </a:lvl1pPr>
            <a:lvl2pPr marL="0" indent="0">
              <a:lnSpc>
                <a:spcPct val="89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aseline="0"/>
            </a:lvl2pPr>
            <a:lvl3pPr marL="174625" indent="-174625">
              <a:lnSpc>
                <a:spcPct val="89000"/>
              </a:lnSpc>
              <a:spcBef>
                <a:spcPts val="600"/>
              </a:spcBef>
              <a:defRPr sz="1600" baseline="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4982105" y="2699087"/>
            <a:ext cx="1781175" cy="2938780"/>
          </a:xfrm>
        </p:spPr>
        <p:txBody>
          <a:bodyPr>
            <a:noAutofit/>
          </a:bodyPr>
          <a:lstStyle>
            <a:lvl1pPr marL="0" indent="0">
              <a:lnSpc>
                <a:spcPct val="89000"/>
              </a:lnSpc>
              <a:spcBef>
                <a:spcPts val="600"/>
              </a:spcBef>
              <a:buNone/>
              <a:defRPr sz="1600">
                <a:solidFill>
                  <a:schemeClr val="accent1"/>
                </a:solidFill>
                <a:latin typeface="Helvetica" pitchFamily="50" charset="0"/>
              </a:defRPr>
            </a:lvl1pPr>
            <a:lvl2pPr marL="0" indent="0">
              <a:lnSpc>
                <a:spcPct val="89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aseline="0"/>
            </a:lvl2pPr>
            <a:lvl3pPr marL="174625" indent="-174625">
              <a:lnSpc>
                <a:spcPct val="89000"/>
              </a:lnSpc>
              <a:spcBef>
                <a:spcPts val="600"/>
              </a:spcBef>
              <a:defRPr sz="1600" baseline="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78639" y="2699087"/>
            <a:ext cx="1781175" cy="2938780"/>
          </a:xfrm>
        </p:spPr>
        <p:txBody>
          <a:bodyPr>
            <a:noAutofit/>
          </a:bodyPr>
          <a:lstStyle>
            <a:lvl1pPr marL="0" indent="0">
              <a:lnSpc>
                <a:spcPct val="89000"/>
              </a:lnSpc>
              <a:spcBef>
                <a:spcPts val="600"/>
              </a:spcBef>
              <a:buNone/>
              <a:defRPr sz="1600">
                <a:solidFill>
                  <a:schemeClr val="accent1"/>
                </a:solidFill>
                <a:latin typeface="Helvetica" pitchFamily="50" charset="0"/>
              </a:defRPr>
            </a:lvl1pPr>
            <a:lvl2pPr marL="0" indent="0">
              <a:lnSpc>
                <a:spcPct val="89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aseline="0"/>
            </a:lvl2pPr>
            <a:lvl3pPr marL="174625" indent="-174625">
              <a:lnSpc>
                <a:spcPct val="89000"/>
              </a:lnSpc>
              <a:spcBef>
                <a:spcPts val="600"/>
              </a:spcBef>
              <a:defRPr sz="1600" baseline="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916788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529167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7000"/>
            <a:ext cx="4038600" cy="45259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038600" cy="45259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0360872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196437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Pictures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/>
          <p:cNvSpPr>
            <a:spLocks noGrp="1"/>
          </p:cNvSpPr>
          <p:nvPr>
            <p:ph type="title"/>
          </p:nvPr>
        </p:nvSpPr>
        <p:spPr>
          <a:xfrm>
            <a:off x="1218763" y="-1"/>
            <a:ext cx="7546544" cy="9729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465595" y="1593391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218763" y="3019791"/>
            <a:ext cx="1682384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218763" y="3384535"/>
            <a:ext cx="1682384" cy="2191512"/>
          </a:xfrm>
        </p:spPr>
        <p:txBody>
          <a:bodyPr anchor="t" anchorCtr="0">
            <a:normAutofit/>
          </a:bodyPr>
          <a:lstStyle>
            <a:lvl1pPr marL="0" indent="0" algn="ctr">
              <a:lnSpc>
                <a:spcPct val="95000"/>
              </a:lnSpc>
              <a:spcBef>
                <a:spcPts val="600"/>
              </a:spcBef>
              <a:buFontTx/>
              <a:buNone/>
              <a:defRPr sz="1400" cap="none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  <p:sp>
        <p:nvSpPr>
          <p:cNvPr id="26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3376764" y="1593391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129932" y="3019791"/>
            <a:ext cx="1682384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3129932" y="3384535"/>
            <a:ext cx="1682384" cy="2191512"/>
          </a:xfrm>
        </p:spPr>
        <p:txBody>
          <a:bodyPr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400" cap="none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  <p:sp>
        <p:nvSpPr>
          <p:cNvPr id="29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5287933" y="1593391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5041101" y="3019791"/>
            <a:ext cx="1682384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endParaRPr lang="en-US" dirty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5041101" y="3384535"/>
            <a:ext cx="1682384" cy="2191512"/>
          </a:xfrm>
        </p:spPr>
        <p:txBody>
          <a:bodyPr anchor="t" anchorCtr="0">
            <a:normAutofit/>
          </a:bodyPr>
          <a:lstStyle>
            <a:lvl1pPr marL="0" indent="0" algn="ctr">
              <a:lnSpc>
                <a:spcPct val="95000"/>
              </a:lnSpc>
              <a:spcBef>
                <a:spcPts val="600"/>
              </a:spcBef>
              <a:buFontTx/>
              <a:buNone/>
              <a:defRPr sz="1400" cap="none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  <p:sp>
        <p:nvSpPr>
          <p:cNvPr id="32" name="Picture Placeholder 8"/>
          <p:cNvSpPr>
            <a:spLocks noGrp="1"/>
          </p:cNvSpPr>
          <p:nvPr>
            <p:ph type="pic" sz="quarter" idx="23" hasCustomPrompt="1"/>
          </p:nvPr>
        </p:nvSpPr>
        <p:spPr>
          <a:xfrm>
            <a:off x="7199102" y="1593391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6952270" y="3019791"/>
            <a:ext cx="1682384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endParaRPr lang="en-US" dirty="0"/>
          </a:p>
        </p:txBody>
      </p:sp>
      <p:sp>
        <p:nvSpPr>
          <p:cNvPr id="34" name="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6952270" y="3384535"/>
            <a:ext cx="1682384" cy="2191512"/>
          </a:xfrm>
        </p:spPr>
        <p:txBody>
          <a:bodyPr anchor="t" anchorCtr="0">
            <a:normAutofit/>
          </a:bodyPr>
          <a:lstStyle>
            <a:lvl1pPr marL="0" indent="0" algn="ctr">
              <a:lnSpc>
                <a:spcPct val="95000"/>
              </a:lnSpc>
              <a:spcBef>
                <a:spcPts val="600"/>
              </a:spcBef>
              <a:buFontTx/>
              <a:buNone/>
              <a:defRPr sz="1400" cap="none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</p:spTree>
    <p:extLst>
      <p:ext uri="{BB962C8B-B14F-4D97-AF65-F5344CB8AC3E}">
        <p14:creationId xmlns:p14="http://schemas.microsoft.com/office/powerpoint/2010/main" val="3899425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Pictures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799917" y="1575635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accent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206501" y="3028669"/>
            <a:ext cx="2375553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tx2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206501" y="3393413"/>
            <a:ext cx="2375553" cy="2191512"/>
          </a:xfrm>
        </p:spPr>
        <p:txBody>
          <a:bodyPr anchor="t" anchorCtr="0">
            <a:normAutofit/>
          </a:bodyPr>
          <a:lstStyle>
            <a:lvl1pPr marL="0" indent="0" algn="ctr">
              <a:lnSpc>
                <a:spcPct val="95000"/>
              </a:lnSpc>
              <a:spcBef>
                <a:spcPts val="600"/>
              </a:spcBef>
              <a:buFontTx/>
              <a:buNone/>
              <a:defRPr sz="1400" cap="none" baseline="0">
                <a:solidFill>
                  <a:schemeClr val="tx2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4326097" y="1575635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accent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732681" y="3028669"/>
            <a:ext cx="2375553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tx2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3732681" y="3393413"/>
            <a:ext cx="2375553" cy="2191512"/>
          </a:xfrm>
        </p:spPr>
        <p:txBody>
          <a:bodyPr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400" cap="none" baseline="0">
                <a:solidFill>
                  <a:schemeClr val="tx2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6852277" y="1575635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accent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6258861" y="3028669"/>
            <a:ext cx="2375553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tx2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6258861" y="3393413"/>
            <a:ext cx="2375553" cy="2191512"/>
          </a:xfrm>
        </p:spPr>
        <p:txBody>
          <a:bodyPr anchor="t" anchorCtr="0">
            <a:normAutofit/>
          </a:bodyPr>
          <a:lstStyle>
            <a:lvl1pPr marL="0" indent="0" algn="ctr">
              <a:lnSpc>
                <a:spcPct val="95000"/>
              </a:lnSpc>
              <a:spcBef>
                <a:spcPts val="600"/>
              </a:spcBef>
              <a:buFontTx/>
              <a:buNone/>
              <a:defRPr sz="1400" cap="none" baseline="0">
                <a:solidFill>
                  <a:schemeClr val="tx2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  <p:sp>
        <p:nvSpPr>
          <p:cNvPr id="22" name="Title Placeholder 1"/>
          <p:cNvSpPr>
            <a:spLocks noGrp="1"/>
          </p:cNvSpPr>
          <p:nvPr>
            <p:ph type="title"/>
          </p:nvPr>
        </p:nvSpPr>
        <p:spPr>
          <a:xfrm>
            <a:off x="1206500" y="-1"/>
            <a:ext cx="7428154" cy="9729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475042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Pictures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/>
          <p:cNvSpPr>
            <a:spLocks noGrp="1"/>
          </p:cNvSpPr>
          <p:nvPr>
            <p:ph type="title"/>
          </p:nvPr>
        </p:nvSpPr>
        <p:spPr>
          <a:xfrm>
            <a:off x="1206500" y="-1"/>
            <a:ext cx="7428154" cy="9729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799917" y="1575635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206501" y="3028669"/>
            <a:ext cx="2375553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206501" y="3393413"/>
            <a:ext cx="2375553" cy="2191512"/>
          </a:xfrm>
        </p:spPr>
        <p:txBody>
          <a:bodyPr anchor="t" anchorCtr="0">
            <a:normAutofit/>
          </a:bodyPr>
          <a:lstStyle>
            <a:lvl1pPr marL="0" indent="0" algn="ctr">
              <a:lnSpc>
                <a:spcPct val="95000"/>
              </a:lnSpc>
              <a:spcBef>
                <a:spcPts val="600"/>
              </a:spcBef>
              <a:buFontTx/>
              <a:buNone/>
              <a:defRPr sz="1400" cap="none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  <p:sp>
        <p:nvSpPr>
          <p:cNvPr id="23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4326097" y="1575635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732681" y="3028669"/>
            <a:ext cx="2375553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3732681" y="3393413"/>
            <a:ext cx="2375553" cy="2191512"/>
          </a:xfrm>
        </p:spPr>
        <p:txBody>
          <a:bodyPr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400" cap="none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  <p:sp>
        <p:nvSpPr>
          <p:cNvPr id="26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6852277" y="1575635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6258861" y="3028669"/>
            <a:ext cx="2375553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endParaRPr lang="en-US" dirty="0"/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6258861" y="3393413"/>
            <a:ext cx="2375553" cy="2191512"/>
          </a:xfrm>
        </p:spPr>
        <p:txBody>
          <a:bodyPr anchor="t" anchorCtr="0">
            <a:normAutofit/>
          </a:bodyPr>
          <a:lstStyle>
            <a:lvl1pPr marL="0" indent="0" algn="ctr">
              <a:lnSpc>
                <a:spcPct val="95000"/>
              </a:lnSpc>
              <a:spcBef>
                <a:spcPts val="600"/>
              </a:spcBef>
              <a:buFontTx/>
              <a:buNone/>
              <a:defRPr sz="1400" cap="none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</p:spTree>
    <p:extLst>
      <p:ext uri="{BB962C8B-B14F-4D97-AF65-F5344CB8AC3E}">
        <p14:creationId xmlns:p14="http://schemas.microsoft.com/office/powerpoint/2010/main" val="42707730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Pictures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2349500" y="1628903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accent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206500" y="3046425"/>
            <a:ext cx="3474720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tx2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206500" y="3411169"/>
            <a:ext cx="3474720" cy="2191512"/>
          </a:xfrm>
        </p:spPr>
        <p:txBody>
          <a:bodyPr anchor="t" anchorCtr="0">
            <a:normAutofit/>
          </a:bodyPr>
          <a:lstStyle>
            <a:lvl1pPr marL="0" indent="0" algn="ctr">
              <a:lnSpc>
                <a:spcPct val="95000"/>
              </a:lnSpc>
              <a:spcBef>
                <a:spcPts val="600"/>
              </a:spcBef>
              <a:buFontTx/>
              <a:buNone/>
              <a:defRPr sz="1400" cap="none" baseline="0">
                <a:solidFill>
                  <a:schemeClr val="tx2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6302693" y="1628903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accent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5159693" y="3046425"/>
            <a:ext cx="3474720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tx2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5159693" y="3411169"/>
            <a:ext cx="3474720" cy="2191512"/>
          </a:xfrm>
        </p:spPr>
        <p:txBody>
          <a:bodyPr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400" cap="none" baseline="0">
                <a:solidFill>
                  <a:schemeClr val="tx2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  <p:sp>
        <p:nvSpPr>
          <p:cNvPr id="22" name="Title Placeholder 1"/>
          <p:cNvSpPr>
            <a:spLocks noGrp="1"/>
          </p:cNvSpPr>
          <p:nvPr>
            <p:ph type="title"/>
          </p:nvPr>
        </p:nvSpPr>
        <p:spPr>
          <a:xfrm>
            <a:off x="1206500" y="-1"/>
            <a:ext cx="7428154" cy="9729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49352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Pictures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/>
          <p:cNvSpPr>
            <a:spLocks noGrp="1"/>
          </p:cNvSpPr>
          <p:nvPr>
            <p:ph type="title"/>
          </p:nvPr>
        </p:nvSpPr>
        <p:spPr>
          <a:xfrm>
            <a:off x="1206500" y="-1"/>
            <a:ext cx="7428154" cy="9729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2349500" y="1628903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206500" y="3046425"/>
            <a:ext cx="3474720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206500" y="3411169"/>
            <a:ext cx="3474720" cy="2191512"/>
          </a:xfrm>
        </p:spPr>
        <p:txBody>
          <a:bodyPr anchor="t" anchorCtr="0">
            <a:normAutofit/>
          </a:bodyPr>
          <a:lstStyle>
            <a:lvl1pPr marL="0" indent="0" algn="ctr">
              <a:lnSpc>
                <a:spcPct val="95000"/>
              </a:lnSpc>
              <a:spcBef>
                <a:spcPts val="600"/>
              </a:spcBef>
              <a:buFontTx/>
              <a:buNone/>
              <a:defRPr sz="1400" cap="none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6302693" y="1628903"/>
            <a:ext cx="1188720" cy="118872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txBody>
          <a:bodyPr wrap="none" anchor="ctr" anchorCtr="0"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5159693" y="3046425"/>
            <a:ext cx="3474720" cy="329184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700" cap="all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5159693" y="3411169"/>
            <a:ext cx="3474720" cy="2191512"/>
          </a:xfrm>
        </p:spPr>
        <p:txBody>
          <a:bodyPr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400" cap="none" baseline="0">
                <a:solidFill>
                  <a:schemeClr val="bg1"/>
                </a:solidFill>
                <a:latin typeface="Helvetica Light"/>
                <a:cs typeface="Helvetica Light"/>
              </a:defRPr>
            </a:lvl1pPr>
          </a:lstStyle>
          <a:p>
            <a:pPr lvl="0"/>
            <a:r>
              <a:rPr lang="en-US" dirty="0"/>
              <a:t>Body copy goes here</a:t>
            </a:r>
          </a:p>
        </p:txBody>
      </p:sp>
    </p:spTree>
    <p:extLst>
      <p:ext uri="{BB962C8B-B14F-4D97-AF65-F5344CB8AC3E}">
        <p14:creationId xmlns:p14="http://schemas.microsoft.com/office/powerpoint/2010/main" val="17825731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Plain Text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330" y="-1"/>
            <a:ext cx="7427670" cy="9729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67258" y="1346201"/>
            <a:ext cx="3568743" cy="472651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000"/>
              </a:spcBef>
              <a:buNone/>
              <a:defRPr sz="1800" b="1" i="0">
                <a:solidFill>
                  <a:schemeClr val="accent2"/>
                </a:solidFill>
                <a:latin typeface="Helvetica"/>
                <a:cs typeface="Helvetica"/>
              </a:defRPr>
            </a:lvl1pPr>
            <a:lvl2pPr marL="0" indent="0">
              <a:lnSpc>
                <a:spcPct val="104000"/>
              </a:lnSpc>
              <a:spcBef>
                <a:spcPts val="1000"/>
              </a:spcBef>
              <a:buNone/>
              <a:defRPr sz="1800"/>
            </a:lvl2pPr>
            <a:lvl3pPr marL="169863" indent="-169863">
              <a:lnSpc>
                <a:spcPct val="104000"/>
              </a:lnSpc>
              <a:spcBef>
                <a:spcPts val="1000"/>
              </a:spcBef>
              <a:defRPr sz="18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8331" y="1346201"/>
            <a:ext cx="3568743" cy="472651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000"/>
              </a:spcBef>
              <a:buNone/>
              <a:defRPr sz="1800" b="1" i="0">
                <a:solidFill>
                  <a:schemeClr val="accent2"/>
                </a:solidFill>
                <a:latin typeface="Helvetica"/>
                <a:cs typeface="Helvetica"/>
              </a:defRPr>
            </a:lvl1pPr>
            <a:lvl2pPr marL="0" indent="0">
              <a:lnSpc>
                <a:spcPct val="104000"/>
              </a:lnSpc>
              <a:spcBef>
                <a:spcPts val="1000"/>
              </a:spcBef>
              <a:buNone/>
              <a:defRPr sz="1800"/>
            </a:lvl2pPr>
            <a:lvl3pPr marL="169863" indent="-169863">
              <a:lnSpc>
                <a:spcPct val="104000"/>
              </a:lnSpc>
              <a:spcBef>
                <a:spcPts val="1000"/>
              </a:spcBef>
              <a:defRPr sz="18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631440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Plain Text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0" y="-1"/>
            <a:ext cx="7428154" cy="9729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54602" y="1335618"/>
            <a:ext cx="3581399" cy="472651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000"/>
              </a:spcBef>
              <a:buNone/>
              <a:defRPr sz="1800" b="1" i="0">
                <a:solidFill>
                  <a:srgbClr val="FFFFFF"/>
                </a:solidFill>
                <a:latin typeface="Helvetica"/>
                <a:cs typeface="Helvetica"/>
              </a:defRPr>
            </a:lvl1pPr>
            <a:lvl2pPr marL="0" indent="0">
              <a:lnSpc>
                <a:spcPct val="104000"/>
              </a:lnSpc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2pPr>
            <a:lvl3pPr marL="169863" indent="-169863">
              <a:lnSpc>
                <a:spcPct val="104000"/>
              </a:lnSpc>
              <a:spcBef>
                <a:spcPts val="1000"/>
              </a:spcBef>
              <a:buClrTx/>
              <a:defRPr sz="1800">
                <a:solidFill>
                  <a:srgbClr val="FFFFFF"/>
                </a:solidFill>
              </a:defRPr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6501" y="1335618"/>
            <a:ext cx="3581399" cy="472651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000"/>
              </a:spcBef>
              <a:buNone/>
              <a:defRPr sz="1800" b="1" i="0">
                <a:solidFill>
                  <a:srgbClr val="FFFFFF"/>
                </a:solidFill>
                <a:latin typeface="Helvetica"/>
                <a:cs typeface="Helvetica"/>
              </a:defRPr>
            </a:lvl1pPr>
            <a:lvl2pPr marL="0" indent="0">
              <a:lnSpc>
                <a:spcPct val="104000"/>
              </a:lnSpc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2pPr>
            <a:lvl3pPr marL="169863" indent="-169863">
              <a:lnSpc>
                <a:spcPct val="104000"/>
              </a:lnSpc>
              <a:spcBef>
                <a:spcPts val="1000"/>
              </a:spcBef>
              <a:buClrTx/>
              <a:defRPr sz="1800">
                <a:solidFill>
                  <a:srgbClr val="FFFFFF"/>
                </a:solidFill>
              </a:defRPr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573776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148323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39763"/>
          </a:xfrm>
        </p:spPr>
        <p:txBody>
          <a:bodyPr anchor="b">
            <a:normAutofit/>
          </a:bodyPr>
          <a:lstStyle>
            <a:lvl1pPr marL="0" indent="0">
              <a:buNone/>
              <a:defRPr sz="17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35161"/>
            <a:ext cx="4040188" cy="3951288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M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295400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17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935161"/>
            <a:ext cx="4041775" cy="3951288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08D160-7620-546B-F711-8714CC04B6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38BA172-8565-0D14-B605-E44C65DBDF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89D37B9-6E48-E82D-39E3-2860121D1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9A82E99-B3B4-D95E-1468-FF4D27AC6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8647214-18E9-5057-72CA-33E219D87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70933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A3D9D6-C0ED-801D-25D6-85AF70067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7A0F23F-B3BF-FFA3-5922-D45558DDF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9C49EF3-64B2-8256-8818-B837F98C3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2E21DFC-33CC-07D7-E802-7F4CA7271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BE6A232-B631-DCD5-2CCE-074C4466C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19561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8785CC-4500-41F9-7DC2-1C3A69205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C5AEF55-8807-46E3-C423-98C43F295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5881677-3F76-9A14-8B44-AADE8A4F3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82EF2B4-EDAF-91DD-DCB7-C70FD0683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2FAA384-2A70-B8B5-75B5-7852A730F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16200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FC9335-22E7-3C5B-1D72-0E2C0CC8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D0B3015-BD50-C004-59F9-D7F180912C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F619F30-B885-371C-A892-61A3CFDDA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D8396BE-E77E-75FC-6727-734564F14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4F23F40-5250-94E3-84BD-9FF5DCAD4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092A61C-5F47-88CB-D6AF-9BC01E124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8916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12793A-852B-1FF1-CBC4-38FEC5569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348423E-3D34-DBAF-313A-8E84BF345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ABFF2DE-6D47-14A5-C849-67ACE31DB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DD589508-284F-87A9-4720-8CB0A2CE71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0A1CBA25-109B-FDFD-891F-DB248AE2F4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1C129020-AD5A-EB8C-A0F5-439AC39B9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D82BEA0-1DA2-842B-B4CF-7F2AD70E6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7C13E4B-4163-CB45-B323-CD57B36DA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69633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6A6D4B-30F5-D2E3-89DA-73F0CBB4A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FA94F37-F673-D702-7F9D-26447222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41C2C8B-FD41-F40E-7559-C651A7B7F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50CCC0-A5C6-BFB9-6C93-37F597D02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18055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5572723-313F-CF1D-E874-43EF9632F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CD4C0D2-D4B9-B1E2-52B8-FECDBFC5E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67EE395-F4DF-010E-BC2F-76F5840FF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85728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17C0CA-EFC4-88D9-6D64-EAF96C5EF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5CA1472-83DC-297B-39EC-D8B48BADE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81A1C01-0D85-6CFB-4F05-8874BD4B1E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5E5B15E-49E5-1381-2389-E9176A1F5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C5997EC-37BC-1D8F-8DAE-683BD8984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88DB1E8-DEFB-24A2-CF6C-FE5C5816F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16754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6312B6-9F18-BD28-6509-0161D2D99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0DEB9C64-4CDF-ECE6-E79A-B4E8E898B7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E72365F-B902-248A-EC09-BEC99D5A2D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15B174C-D43F-FCC9-BAC2-84ACE4AF3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01353C7-72D5-FACA-6CFA-AFD2A83F2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06F1D25-9DA5-4BCF-91AC-2E2FD7E12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240623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69E980-0FC8-2CE4-5DBD-A9BCEA69F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659071F-0B2C-5C04-CDA9-88DAAD5F4B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AE0B183-38C5-2D19-7B24-71A462B2F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A896D5A-C4B0-5520-9D7E-66861FEB9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4916374-A9D9-3A16-9B14-7AC6D3259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8838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A9C648E9-FF07-F472-5B14-83EF8F31F1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9B45747-50F2-0613-6D73-8EC84B2100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53E1583-2516-576A-1FD5-8E9927879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7623059-B65F-BAEA-437F-3F69F992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0DD0B3-6BBB-48EA-4A34-474503B8C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8096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533400" y="1803401"/>
            <a:ext cx="2217906" cy="3788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6"/>
          </p:nvPr>
        </p:nvSpPr>
        <p:spPr>
          <a:xfrm>
            <a:off x="533400" y="2108200"/>
            <a:ext cx="27432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533400" y="3225801"/>
            <a:ext cx="2217906" cy="3788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533400" y="3530600"/>
            <a:ext cx="27432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533400" y="4648201"/>
            <a:ext cx="2217906" cy="3788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1ADD9"/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533400" y="4953000"/>
            <a:ext cx="27432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1544604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009650" y="2510117"/>
            <a:ext cx="1352550" cy="180441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200" b="0">
                <a:solidFill>
                  <a:schemeClr val="bg1"/>
                </a:solidFill>
                <a:latin typeface="Bebas Neue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 sz="2000">
                <a:latin typeface="Bebas Neue" pitchFamily="34" charset="0"/>
              </a:defRPr>
            </a:lvl2pPr>
            <a:lvl3pPr marL="914400" indent="0">
              <a:buFontTx/>
              <a:buNone/>
              <a:defRPr sz="2000">
                <a:latin typeface="Bebas Neue" pitchFamily="34" charset="0"/>
              </a:defRPr>
            </a:lvl3pPr>
            <a:lvl4pPr marL="1371600" indent="0">
              <a:buFontTx/>
              <a:buNone/>
              <a:defRPr sz="2000">
                <a:latin typeface="Bebas Neue" pitchFamily="34" charset="0"/>
              </a:defRPr>
            </a:lvl4pPr>
            <a:lvl5pPr marL="1828800" indent="0">
              <a:buFontTx/>
              <a:buNone/>
              <a:defRPr sz="20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3905250" y="2518025"/>
            <a:ext cx="1352550" cy="180441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200" b="0">
                <a:solidFill>
                  <a:schemeClr val="bg1"/>
                </a:solidFill>
                <a:latin typeface="Bebas Neue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 sz="2000">
                <a:latin typeface="Bebas Neue" pitchFamily="34" charset="0"/>
              </a:defRPr>
            </a:lvl2pPr>
            <a:lvl3pPr marL="914400" indent="0">
              <a:buFontTx/>
              <a:buNone/>
              <a:defRPr sz="2000">
                <a:latin typeface="Bebas Neue" pitchFamily="34" charset="0"/>
              </a:defRPr>
            </a:lvl3pPr>
            <a:lvl4pPr marL="1371600" indent="0">
              <a:buFontTx/>
              <a:buNone/>
              <a:defRPr sz="2000">
                <a:latin typeface="Bebas Neue" pitchFamily="34" charset="0"/>
              </a:defRPr>
            </a:lvl4pPr>
            <a:lvl5pPr marL="1828800" indent="0">
              <a:buFontTx/>
              <a:buNone/>
              <a:defRPr sz="20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00850" y="2518025"/>
            <a:ext cx="1352550" cy="180441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200" b="0">
                <a:solidFill>
                  <a:schemeClr val="bg1"/>
                </a:solidFill>
                <a:latin typeface="Bebas Neue" pitchFamily="34" charset="0"/>
                <a:cs typeface="Arial" pitchFamily="34" charset="0"/>
              </a:defRPr>
            </a:lvl1pPr>
            <a:lvl2pPr marL="457200" indent="0">
              <a:buFontTx/>
              <a:buNone/>
              <a:defRPr sz="2000">
                <a:latin typeface="Bebas Neue" pitchFamily="34" charset="0"/>
              </a:defRPr>
            </a:lvl2pPr>
            <a:lvl3pPr marL="914400" indent="0">
              <a:buFontTx/>
              <a:buNone/>
              <a:defRPr sz="2000">
                <a:latin typeface="Bebas Neue" pitchFamily="34" charset="0"/>
              </a:defRPr>
            </a:lvl3pPr>
            <a:lvl4pPr marL="1371600" indent="0">
              <a:buFontTx/>
              <a:buNone/>
              <a:defRPr sz="2000">
                <a:latin typeface="Bebas Neue" pitchFamily="34" charset="0"/>
              </a:defRPr>
            </a:lvl4pPr>
            <a:lvl5pPr marL="1828800" indent="0">
              <a:buFontTx/>
              <a:buNone/>
              <a:defRPr sz="20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9"/>
          </p:nvPr>
        </p:nvSpPr>
        <p:spPr>
          <a:xfrm>
            <a:off x="584200" y="4576234"/>
            <a:ext cx="2159000" cy="118956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0"/>
          </p:nvPr>
        </p:nvSpPr>
        <p:spPr>
          <a:xfrm>
            <a:off x="3505200" y="4576234"/>
            <a:ext cx="2159000" cy="118956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1" name="Text Placeholder 27"/>
          <p:cNvSpPr>
            <a:spLocks noGrp="1"/>
          </p:cNvSpPr>
          <p:nvPr>
            <p:ph type="body" sz="quarter" idx="21"/>
          </p:nvPr>
        </p:nvSpPr>
        <p:spPr>
          <a:xfrm>
            <a:off x="6375400" y="4576234"/>
            <a:ext cx="2159000" cy="118956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2" name="Content Placeholder 21"/>
          <p:cNvSpPr>
            <a:spLocks noGrp="1"/>
          </p:cNvSpPr>
          <p:nvPr>
            <p:ph sz="quarter" idx="13"/>
          </p:nvPr>
        </p:nvSpPr>
        <p:spPr>
          <a:xfrm>
            <a:off x="457200" y="1320800"/>
            <a:ext cx="8229600" cy="685800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2506707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/>
              <a:t>Členské shromáždění 27.4.2016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835900"/>
            <a:ext cx="1962121" cy="3327400"/>
          </a:xfrm>
          <a:prstGeom prst="rect">
            <a:avLst/>
          </a:prstGeom>
        </p:spPr>
      </p:pic>
      <p:sp>
        <p:nvSpPr>
          <p:cNvPr id="7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1066800" y="2186348"/>
            <a:ext cx="1481328" cy="2540000"/>
          </a:xfrm>
        </p:spPr>
        <p:txBody>
          <a:bodyPr/>
          <a:lstStyle/>
          <a:p>
            <a:endParaRPr lang="en-JM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80" y="1805348"/>
            <a:ext cx="1962121" cy="3327400"/>
          </a:xfrm>
          <a:prstGeom prst="rect">
            <a:avLst/>
          </a:prstGeom>
        </p:spPr>
      </p:pic>
      <p:sp>
        <p:nvSpPr>
          <p:cNvPr id="9" name="Picture Placeholder 12"/>
          <p:cNvSpPr>
            <a:spLocks noGrp="1"/>
          </p:cNvSpPr>
          <p:nvPr>
            <p:ph type="pic" sz="quarter" idx="17"/>
          </p:nvPr>
        </p:nvSpPr>
        <p:spPr>
          <a:xfrm>
            <a:off x="3829079" y="2155796"/>
            <a:ext cx="1481328" cy="2540000"/>
          </a:xfrm>
        </p:spPr>
        <p:txBody>
          <a:bodyPr/>
          <a:lstStyle/>
          <a:p>
            <a:endParaRPr lang="en-JM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880" y="1805348"/>
            <a:ext cx="1962121" cy="3327400"/>
          </a:xfrm>
          <a:prstGeom prst="rect">
            <a:avLst/>
          </a:prstGeom>
        </p:spPr>
      </p:pic>
      <p:sp>
        <p:nvSpPr>
          <p:cNvPr id="11" name="Picture Placeholder 12"/>
          <p:cNvSpPr>
            <a:spLocks noGrp="1"/>
          </p:cNvSpPr>
          <p:nvPr>
            <p:ph type="pic" sz="quarter" idx="18"/>
          </p:nvPr>
        </p:nvSpPr>
        <p:spPr>
          <a:xfrm>
            <a:off x="6648479" y="2155796"/>
            <a:ext cx="1481328" cy="2540000"/>
          </a:xfrm>
        </p:spPr>
        <p:txBody>
          <a:bodyPr/>
          <a:lstStyle/>
          <a:p>
            <a:endParaRPr lang="en-JM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762000" y="5156200"/>
            <a:ext cx="2057400" cy="402336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>
                <a:latin typeface="Bebas Neue" pitchFamily="34" charset="0"/>
              </a:defRPr>
            </a:lvl2pPr>
            <a:lvl3pPr marL="914400" indent="0">
              <a:buFontTx/>
              <a:buNone/>
              <a:defRPr>
                <a:latin typeface="Bebas Neue" pitchFamily="34" charset="0"/>
              </a:defRPr>
            </a:lvl3pPr>
            <a:lvl4pPr marL="1371600" indent="0">
              <a:buFontTx/>
              <a:buNone/>
              <a:defRPr>
                <a:latin typeface="Bebas Neue" pitchFamily="34" charset="0"/>
              </a:defRPr>
            </a:lvl4pPr>
            <a:lvl5pPr marL="1828800" indent="0">
              <a:buFontTx/>
              <a:buNone/>
              <a:defRPr>
                <a:latin typeface="Bebas Neue" pitchFamily="34" charset="0"/>
              </a:defRPr>
            </a:lvl5pPr>
          </a:lstStyle>
          <a:p>
            <a:pPr lvl="0"/>
            <a:r>
              <a:rPr lang="en-JM" dirty="0"/>
              <a:t>INSERT HEADER IN THIS AREA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3581400" y="5156200"/>
            <a:ext cx="2057400" cy="402336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>
                <a:latin typeface="Bebas Neue" pitchFamily="34" charset="0"/>
              </a:defRPr>
            </a:lvl2pPr>
            <a:lvl3pPr marL="914400" indent="0">
              <a:buFontTx/>
              <a:buNone/>
              <a:defRPr>
                <a:latin typeface="Bebas Neue" pitchFamily="34" charset="0"/>
              </a:defRPr>
            </a:lvl3pPr>
            <a:lvl4pPr marL="1371600" indent="0">
              <a:buFontTx/>
              <a:buNone/>
              <a:defRPr>
                <a:latin typeface="Bebas Neue" pitchFamily="34" charset="0"/>
              </a:defRPr>
            </a:lvl4pPr>
            <a:lvl5pPr marL="1828800" indent="0">
              <a:buFontTx/>
              <a:buNone/>
              <a:defRPr>
                <a:latin typeface="Bebas Neue" pitchFamily="34" charset="0"/>
              </a:defRPr>
            </a:lvl5pPr>
          </a:lstStyle>
          <a:p>
            <a:pPr lvl="0"/>
            <a:r>
              <a:rPr lang="en-JM" dirty="0"/>
              <a:t>INSERT HEADER IN THIS AREA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400800" y="5156200"/>
            <a:ext cx="2057400" cy="402336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Bebas Neue" pitchFamily="34" charset="0"/>
              </a:defRPr>
            </a:lvl1pPr>
            <a:lvl2pPr marL="457200" indent="0">
              <a:buFontTx/>
              <a:buNone/>
              <a:defRPr>
                <a:latin typeface="Bebas Neue" pitchFamily="34" charset="0"/>
              </a:defRPr>
            </a:lvl2pPr>
            <a:lvl3pPr marL="914400" indent="0">
              <a:buFontTx/>
              <a:buNone/>
              <a:defRPr>
                <a:latin typeface="Bebas Neue" pitchFamily="34" charset="0"/>
              </a:defRPr>
            </a:lvl3pPr>
            <a:lvl4pPr marL="1371600" indent="0">
              <a:buFontTx/>
              <a:buNone/>
              <a:defRPr>
                <a:latin typeface="Bebas Neue" pitchFamily="34" charset="0"/>
              </a:defRPr>
            </a:lvl4pPr>
            <a:lvl5pPr marL="1828800" indent="0">
              <a:buFontTx/>
              <a:buNone/>
              <a:defRPr>
                <a:latin typeface="Bebas Neue" pitchFamily="34" charset="0"/>
              </a:defRPr>
            </a:lvl5pPr>
          </a:lstStyle>
          <a:p>
            <a:pPr lvl="0"/>
            <a:r>
              <a:rPr lang="en-JM" dirty="0"/>
              <a:t>INSERT HEADER IN THIS AREA</a:t>
            </a:r>
          </a:p>
        </p:txBody>
      </p:sp>
    </p:spTree>
    <p:extLst>
      <p:ext uri="{BB962C8B-B14F-4D97-AF65-F5344CB8AC3E}">
        <p14:creationId xmlns:p14="http://schemas.microsoft.com/office/powerpoint/2010/main" val="1218611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84200"/>
            <a:ext cx="7620000" cy="563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38100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8" name="Rectangle 7"/>
          <p:cNvSpPr/>
          <p:nvPr/>
        </p:nvSpPr>
        <p:spPr>
          <a:xfrm>
            <a:off x="0" y="558800"/>
            <a:ext cx="1524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0" y="802216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>
            <a:off x="0" y="863600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0" y="6259402"/>
            <a:ext cx="9144000" cy="623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75400"/>
            <a:ext cx="6629400" cy="390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rgbClr val="7F7F7F"/>
                </a:solidFill>
                <a:latin typeface="Bebas Neue" pitchFamily="34" charset="0"/>
              </a:defRPr>
            </a:lvl1pPr>
          </a:lstStyle>
          <a:p>
            <a:r>
              <a:rPr lang="en-JM"/>
              <a:t>Členské shromáždění 27.4.2016</a:t>
            </a:r>
            <a:endParaRPr lang="en-JM" dirty="0"/>
          </a:p>
        </p:txBody>
      </p:sp>
      <p:sp>
        <p:nvSpPr>
          <p:cNvPr id="20" name="Oval 19">
            <a:hlinkClick r:id="" action="ppaction://hlinkshowjump?jump=nextslide" highlightClick="1"/>
          </p:cNvPr>
          <p:cNvSpPr/>
          <p:nvPr/>
        </p:nvSpPr>
        <p:spPr>
          <a:xfrm>
            <a:off x="8382000" y="6375400"/>
            <a:ext cx="274320" cy="365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Oval 20">
            <a:hlinkClick r:id="" action="ppaction://hlinkshowjump?jump=previousslide" highlightClick="1"/>
          </p:cNvPr>
          <p:cNvSpPr/>
          <p:nvPr/>
        </p:nvSpPr>
        <p:spPr>
          <a:xfrm>
            <a:off x="8036087" y="6375400"/>
            <a:ext cx="274320" cy="365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Chevron 21"/>
          <p:cNvSpPr/>
          <p:nvPr/>
        </p:nvSpPr>
        <p:spPr>
          <a:xfrm flipH="1">
            <a:off x="8122955" y="6485128"/>
            <a:ext cx="82296" cy="134112"/>
          </a:xfrm>
          <a:prstGeom prst="chevron">
            <a:avLst>
              <a:gd name="adj" fmla="val 79255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>
              <a:solidFill>
                <a:schemeClr val="tx1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8473440" y="6485128"/>
            <a:ext cx="82296" cy="134112"/>
          </a:xfrm>
          <a:prstGeom prst="chevron">
            <a:avLst>
              <a:gd name="adj" fmla="val 79255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86" r:id="rId7"/>
    <p:sldLayoutId id="2147483685" r:id="rId8"/>
    <p:sldLayoutId id="2147483682" r:id="rId9"/>
    <p:sldLayoutId id="2147483681" r:id="rId10"/>
    <p:sldLayoutId id="2147483680" r:id="rId11"/>
    <p:sldLayoutId id="2147483677" r:id="rId12"/>
    <p:sldLayoutId id="2147483655" r:id="rId13"/>
    <p:sldLayoutId id="2147483688" r:id="rId14"/>
    <p:sldLayoutId id="2147483683" r:id="rId15"/>
    <p:sldLayoutId id="2147483661" r:id="rId16"/>
    <p:sldLayoutId id="2147483662" r:id="rId17"/>
    <p:sldLayoutId id="2147483679" r:id="rId18"/>
    <p:sldLayoutId id="2147483678" r:id="rId19"/>
    <p:sldLayoutId id="2147483670" r:id="rId20"/>
    <p:sldLayoutId id="2147483663" r:id="rId21"/>
    <p:sldLayoutId id="2147483664" r:id="rId22"/>
    <p:sldLayoutId id="2147483666" r:id="rId23"/>
    <p:sldLayoutId id="2147483667" r:id="rId24"/>
    <p:sldLayoutId id="2147483668" r:id="rId25"/>
    <p:sldLayoutId id="2147483669" r:id="rId26"/>
    <p:sldLayoutId id="2147483671" r:id="rId27"/>
    <p:sldLayoutId id="2147483672" r:id="rId28"/>
    <p:sldLayoutId id="2147483673" r:id="rId29"/>
    <p:sldLayoutId id="2147483674" r:id="rId30"/>
    <p:sldLayoutId id="2147483675" r:id="rId31"/>
    <p:sldLayoutId id="2147483676" r:id="rId32"/>
    <p:sldLayoutId id="2147483687" r:id="rId33"/>
    <p:sldLayoutId id="2147483755" r:id="rId34"/>
    <p:sldLayoutId id="2147483756" r:id="rId35"/>
    <p:sldLayoutId id="2147483762" r:id="rId36"/>
    <p:sldLayoutId id="2147483767" r:id="rId37"/>
    <p:sldLayoutId id="2147483768" r:id="rId38"/>
    <p:sldLayoutId id="2147483772" r:id="rId39"/>
    <p:sldLayoutId id="2147483773" r:id="rId40"/>
    <p:sldLayoutId id="2147483774" r:id="rId41"/>
    <p:sldLayoutId id="2147483776" r:id="rId42"/>
    <p:sldLayoutId id="2147483777" r:id="rId43"/>
    <p:sldLayoutId id="2147483778" r:id="rId44"/>
    <p:sldLayoutId id="2147483779" r:id="rId45"/>
    <p:sldLayoutId id="2147483780" r:id="rId46"/>
    <p:sldLayoutId id="2147483781" r:id="rId47"/>
    <p:sldLayoutId id="2147483782" r:id="rId48"/>
    <p:sldLayoutId id="2147483783" r:id="rId49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Bebas Neu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»"/>
        <a:defRPr sz="1400" kern="1200">
          <a:solidFill>
            <a:schemeClr val="tx1">
              <a:lumMod val="85000"/>
              <a:lumOff val="1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1C2DF74C-6091-8DD5-E6EE-FF3703452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455C280-8534-D0D4-2FFE-DC1C0A1B1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7E91BAB-21A8-4A47-3561-DC34D6D72E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FFA3C-D29A-4B08-85F9-970E0B3C8B31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EA5F09-DA58-7C37-27DF-2F98182E1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4D39D2C-AA9F-F8CC-4AC3-52C86FFCF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FFA19-46AE-45B4-92B7-48816DB048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9086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1.xml"/><Relationship Id="rId6" Type="http://schemas.openxmlformats.org/officeDocument/2006/relationships/customXml" Target="../ink/ink2.xml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openxmlformats.org/officeDocument/2006/relationships/customXml" Target="../ink/ink1.xml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7.png"/><Relationship Id="rId5" Type="http://schemas.openxmlformats.org/officeDocument/2006/relationships/customXml" Target="../ink/ink5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2971800"/>
            <a:ext cx="6629400" cy="1016000"/>
          </a:xfrm>
        </p:spPr>
        <p:txBody>
          <a:bodyPr/>
          <a:lstStyle/>
          <a:p>
            <a:br>
              <a:rPr lang="cs-CZ" b="1" dirty="0">
                <a:solidFill>
                  <a:schemeClr val="tx1"/>
                </a:solidFill>
                <a:latin typeface="Bebas Neue"/>
                <a:cs typeface="Bebas Neue"/>
              </a:rPr>
            </a:br>
            <a:br>
              <a:rPr lang="cs-CZ" b="1" dirty="0">
                <a:solidFill>
                  <a:schemeClr val="tx1"/>
                </a:solidFill>
                <a:latin typeface="Bebas Neue"/>
                <a:cs typeface="Bebas Neue"/>
              </a:rPr>
            </a:br>
            <a:br>
              <a:rPr lang="cs-CZ" b="1" dirty="0">
                <a:solidFill>
                  <a:schemeClr val="tx1"/>
                </a:solidFill>
                <a:latin typeface="Bebas Neue"/>
                <a:cs typeface="Bebas Neue"/>
              </a:rPr>
            </a:br>
            <a:r>
              <a:rPr lang="cs-CZ" sz="4400" b="1" dirty="0">
                <a:solidFill>
                  <a:schemeClr val="tx1"/>
                </a:solidFill>
                <a:latin typeface="+mj-lt"/>
                <a:cs typeface="Bebas Neue"/>
              </a:rPr>
              <a:t> </a:t>
            </a:r>
            <a:br>
              <a:rPr lang="cs-CZ" sz="4400" b="1" dirty="0">
                <a:solidFill>
                  <a:schemeClr val="tx1"/>
                </a:solidFill>
                <a:latin typeface="+mj-lt"/>
                <a:cs typeface="Bebas Neue"/>
              </a:rPr>
            </a:br>
            <a:r>
              <a:rPr lang="cs-CZ" sz="6000" b="1" dirty="0">
                <a:solidFill>
                  <a:schemeClr val="tx1"/>
                </a:solidFill>
                <a:latin typeface="+mj-lt"/>
                <a:cs typeface="Bebas Neue"/>
              </a:rPr>
              <a:t>REALIZACE ŠP</a:t>
            </a:r>
            <a:br>
              <a:rPr lang="cs-CZ" sz="6000" b="1" dirty="0">
                <a:solidFill>
                  <a:schemeClr val="tx1"/>
                </a:solidFill>
                <a:latin typeface="+mj-lt"/>
                <a:cs typeface="Bebas Neue"/>
              </a:rPr>
            </a:br>
            <a:r>
              <a:rPr lang="cs-CZ" sz="6000" b="1" dirty="0">
                <a:solidFill>
                  <a:schemeClr val="tx1"/>
                </a:solidFill>
                <a:latin typeface="+mj-lt"/>
                <a:cs typeface="Bebas Neue"/>
              </a:rPr>
              <a:t> 2 0 2 4</a:t>
            </a:r>
            <a:br>
              <a:rPr lang="cs-CZ" sz="6000" b="1" dirty="0">
                <a:solidFill>
                  <a:schemeClr val="tx1"/>
                </a:solidFill>
                <a:latin typeface="+mj-lt"/>
                <a:cs typeface="Bebas Neue"/>
              </a:rPr>
            </a:br>
            <a:br>
              <a:rPr lang="cs-CZ" sz="4400" b="1" dirty="0">
                <a:solidFill>
                  <a:schemeClr val="tx1"/>
                </a:solidFill>
                <a:latin typeface="+mj-lt"/>
                <a:cs typeface="Bebas Neue"/>
              </a:rPr>
            </a:br>
            <a:br>
              <a:rPr lang="cs-CZ" b="1" dirty="0">
                <a:solidFill>
                  <a:schemeClr val="tx1"/>
                </a:solidFill>
                <a:latin typeface="Bebas Neue"/>
                <a:cs typeface="Bebas Neue"/>
              </a:rPr>
            </a:br>
            <a:br>
              <a:rPr lang="en-JM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Bebas Neue"/>
                <a:cs typeface="Bebas Neue"/>
              </a:rPr>
            </a:br>
            <a:endParaRPr lang="en-JM" dirty="0">
              <a:solidFill>
                <a:schemeClr val="tx1"/>
              </a:solidFill>
              <a:latin typeface="Bebas Neue"/>
              <a:cs typeface="Bebas Neue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2286000" y="2453216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>
            <a:off x="2286000" y="2514600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>
            <a:off x="5867400" y="3266016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>
            <a:off x="5867400" y="3327400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Obrázek 3" descr="Holstein_CZ_transparent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533400"/>
            <a:ext cx="1384300" cy="174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148354-2BE4-764E-76D8-DE616EDE1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FF0E07-2FB4-868E-FECB-08D754689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b="1" dirty="0"/>
              <a:t>ZAJÍMAVÉ APLIKACE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7FD2800-10F0-4C3D-26E5-C6AE04C30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  <a:noFill/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cs-CZ" sz="1600" b="1" i="1" dirty="0">
                <a:solidFill>
                  <a:srgbClr val="FF0000"/>
                </a:solidFill>
              </a:rPr>
              <a:t>WWW.HOLSTEIN.CZ</a:t>
            </a:r>
          </a:p>
          <a:p>
            <a:pPr marL="0" lvl="0" indent="0">
              <a:buNone/>
            </a:pPr>
            <a:endParaRPr lang="cs-CZ" sz="1600" i="1" dirty="0"/>
          </a:p>
          <a:p>
            <a:pPr marL="0" lvl="0" indent="0">
              <a:buNone/>
            </a:pPr>
            <a:r>
              <a:rPr lang="cs-CZ" sz="1600" b="1" i="1" dirty="0"/>
              <a:t>1. ANALÝZA STÁDA</a:t>
            </a:r>
            <a:endParaRPr lang="cs-CZ" sz="1600" i="1" dirty="0"/>
          </a:p>
          <a:p>
            <a:pPr marL="342900" lvl="0" indent="-342900">
              <a:buAutoNum type="arabicPeriod"/>
            </a:pPr>
            <a:endParaRPr lang="cs-CZ" sz="1600" i="1" dirty="0"/>
          </a:p>
          <a:p>
            <a:pPr marL="342900" lvl="0" indent="-342900">
              <a:buAutoNum type="arabicPeriod"/>
            </a:pPr>
            <a:endParaRPr lang="cs-CZ" sz="1600" i="1" dirty="0"/>
          </a:p>
          <a:p>
            <a:pPr marL="0" lvl="0" indent="0">
              <a:buNone/>
            </a:pPr>
            <a:endParaRPr lang="cs-CZ" sz="1600" i="1" dirty="0"/>
          </a:p>
          <a:p>
            <a:pPr marL="0" lvl="0" indent="0">
              <a:buNone/>
            </a:pPr>
            <a:endParaRPr lang="cs-CZ" sz="1600" i="1" dirty="0"/>
          </a:p>
          <a:p>
            <a:pPr marL="0" lvl="0" indent="0">
              <a:buNone/>
            </a:pPr>
            <a:endParaRPr lang="cs-CZ" sz="1600" i="1" dirty="0"/>
          </a:p>
          <a:p>
            <a:pPr marL="0" lvl="0" indent="0">
              <a:buNone/>
            </a:pPr>
            <a:endParaRPr lang="cs-CZ" sz="1600" i="1" dirty="0"/>
          </a:p>
          <a:p>
            <a:pPr marL="0" lvl="0" indent="0">
              <a:buNone/>
            </a:pPr>
            <a:endParaRPr lang="cs-CZ" sz="1600" i="1" dirty="0"/>
          </a:p>
          <a:p>
            <a:pPr marL="0" lvl="0" indent="0">
              <a:buNone/>
            </a:pPr>
            <a:endParaRPr lang="cs-CZ" sz="1600" i="1" dirty="0"/>
          </a:p>
          <a:p>
            <a:pPr marL="0" lvl="0" indent="0">
              <a:buNone/>
            </a:pPr>
            <a:endParaRPr lang="cs-CZ" sz="1200" b="1" i="1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782EA8A-4CF0-47AE-F02A-8F8181DD6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171700"/>
            <a:ext cx="3997697" cy="240030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4605B40B-3BA4-AA8F-138E-75BFCAB78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3978" y="3568798"/>
            <a:ext cx="4722956" cy="285173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Rukopis 9">
                <a:extLst>
                  <a:ext uri="{FF2B5EF4-FFF2-40B4-BE49-F238E27FC236}">
                    <a16:creationId xmlns:a16="http://schemas.microsoft.com/office/drawing/2014/main" id="{A60F12BF-ACC0-DED8-88B7-DB769C68A493}"/>
                  </a:ext>
                </a:extLst>
              </p14:cNvPr>
              <p14:cNvContentPartPr/>
              <p14:nvPr/>
            </p14:nvContentPartPr>
            <p14:xfrm>
              <a:off x="-3055256" y="-64694"/>
              <a:ext cx="360" cy="360"/>
            </p14:xfrm>
          </p:contentPart>
        </mc:Choice>
        <mc:Fallback xmlns="">
          <p:pic>
            <p:nvPicPr>
              <p:cNvPr id="10" name="Rukopis 9">
                <a:extLst>
                  <a:ext uri="{FF2B5EF4-FFF2-40B4-BE49-F238E27FC236}">
                    <a16:creationId xmlns:a16="http://schemas.microsoft.com/office/drawing/2014/main" id="{A60F12BF-ACC0-DED8-88B7-DB769C68A49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061736" y="-70814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1" name="Rukopis 10">
                <a:extLst>
                  <a:ext uri="{FF2B5EF4-FFF2-40B4-BE49-F238E27FC236}">
                    <a16:creationId xmlns:a16="http://schemas.microsoft.com/office/drawing/2014/main" id="{85526441-E040-8774-37FE-9FF1D43A2D86}"/>
                  </a:ext>
                </a:extLst>
              </p14:cNvPr>
              <p14:cNvContentPartPr/>
              <p14:nvPr/>
            </p14:nvContentPartPr>
            <p14:xfrm>
              <a:off x="2733184" y="2764588"/>
              <a:ext cx="1759320" cy="279360"/>
            </p14:xfrm>
          </p:contentPart>
        </mc:Choice>
        <mc:Fallback xmlns="">
          <p:pic>
            <p:nvPicPr>
              <p:cNvPr id="11" name="Rukopis 10">
                <a:extLst>
                  <a:ext uri="{FF2B5EF4-FFF2-40B4-BE49-F238E27FC236}">
                    <a16:creationId xmlns:a16="http://schemas.microsoft.com/office/drawing/2014/main" id="{85526441-E040-8774-37FE-9FF1D43A2D8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27064" y="2758468"/>
                <a:ext cx="1771560" cy="29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2" name="Rukopis 11">
                <a:extLst>
                  <a:ext uri="{FF2B5EF4-FFF2-40B4-BE49-F238E27FC236}">
                    <a16:creationId xmlns:a16="http://schemas.microsoft.com/office/drawing/2014/main" id="{7C9FFD7B-90CB-7EBB-49BF-BE06881BC3FF}"/>
                  </a:ext>
                </a:extLst>
              </p14:cNvPr>
              <p14:cNvContentPartPr/>
              <p14:nvPr/>
            </p14:nvContentPartPr>
            <p14:xfrm>
              <a:off x="2776744" y="2754148"/>
              <a:ext cx="1697400" cy="302040"/>
            </p14:xfrm>
          </p:contentPart>
        </mc:Choice>
        <mc:Fallback xmlns="">
          <p:pic>
            <p:nvPicPr>
              <p:cNvPr id="12" name="Rukopis 11">
                <a:extLst>
                  <a:ext uri="{FF2B5EF4-FFF2-40B4-BE49-F238E27FC236}">
                    <a16:creationId xmlns:a16="http://schemas.microsoft.com/office/drawing/2014/main" id="{7C9FFD7B-90CB-7EBB-49BF-BE06881BC3F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59104" y="2736148"/>
                <a:ext cx="1733040" cy="337680"/>
              </a:xfrm>
              <a:prstGeom prst="rect">
                <a:avLst/>
              </a:prstGeom>
            </p:spPr>
          </p:pic>
        </mc:Fallback>
      </mc:AlternateContent>
      <p:pic>
        <p:nvPicPr>
          <p:cNvPr id="14" name="Obrázek 13">
            <a:extLst>
              <a:ext uri="{FF2B5EF4-FFF2-40B4-BE49-F238E27FC236}">
                <a16:creationId xmlns:a16="http://schemas.microsoft.com/office/drawing/2014/main" id="{EC4E66F8-77C2-5A38-ED4E-0DCEECF2A9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93978" y="272229"/>
            <a:ext cx="4716082" cy="294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845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A2ADB-2E82-C198-98BC-FE1092467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D3E3894-CCEE-CD11-F5E5-277945F89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  <a:noFill/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cs-CZ" sz="1600" b="1" i="1" dirty="0">
                <a:solidFill>
                  <a:srgbClr val="FF0000"/>
                </a:solidFill>
              </a:rPr>
              <a:t>WWW.ESKOT.CZ</a:t>
            </a:r>
          </a:p>
          <a:p>
            <a:pPr marL="342900" lvl="0" indent="-342900">
              <a:buAutoNum type="arabicPeriod"/>
            </a:pPr>
            <a:r>
              <a:rPr lang="cs-CZ" sz="1600" b="1" i="1" dirty="0"/>
              <a:t>KOMPLEXNÍ SOUBOR PLEMENIC A TELAT</a:t>
            </a:r>
          </a:p>
          <a:p>
            <a:pPr marL="0" lvl="0" indent="0">
              <a:buNone/>
            </a:pPr>
            <a:r>
              <a:rPr lang="cs-CZ" sz="1600" i="1" dirty="0"/>
              <a:t>- VEŠKERÉ INFORMACE NA JEDNOM MÍSTĚ – ZATÍM FÁZE 1</a:t>
            </a:r>
          </a:p>
          <a:p>
            <a:pPr marL="0" lvl="0" indent="0">
              <a:buNone/>
            </a:pPr>
            <a:r>
              <a:rPr lang="cs-CZ" sz="1600" b="1" i="1" dirty="0"/>
              <a:t>2. MATING</a:t>
            </a:r>
          </a:p>
          <a:p>
            <a:pPr marL="0" lvl="0" indent="0">
              <a:buNone/>
            </a:pPr>
            <a:r>
              <a:rPr lang="cs-CZ" sz="1600" i="1" dirty="0"/>
              <a:t>- VYTVÁŘENÍ PŘIPAŘOVACÍCH PLÁNŮ</a:t>
            </a:r>
          </a:p>
          <a:p>
            <a:pPr marL="0" lvl="0" indent="0">
              <a:buNone/>
            </a:pPr>
            <a:r>
              <a:rPr lang="cs-CZ" sz="1600" i="1" dirty="0"/>
              <a:t>- JEDNODUCHÉ SE ZAMĚŘENÍM PŘEDEVŠÍM NA PROPRACOVANÝ KOEFICIENT PŘÍBUZNOSTI</a:t>
            </a:r>
          </a:p>
          <a:p>
            <a:pPr marL="0" lvl="0" indent="0">
              <a:buNone/>
            </a:pPr>
            <a:r>
              <a:rPr lang="cs-CZ" sz="1600" i="1" dirty="0"/>
              <a:t>- KLASICKÉ SE ZADÁVÁNÍM RŮZNÝCH PARAMETRŮ TVORBY RODIČOVSKÝCH PÁRŮ S VYUŽITÍM GENOMICKÝCH PH PLEMENIC I BÝKŮ</a:t>
            </a:r>
          </a:p>
          <a:p>
            <a:pPr lvl="0">
              <a:buFontTx/>
              <a:buChar char="-"/>
            </a:pPr>
            <a:r>
              <a:rPr lang="cs-CZ" sz="1600" i="1" dirty="0"/>
              <a:t>PLÁN ROZŠÍŘIT ALGORITMUS NA ELIMINACI GENETICKÝCH VAD</a:t>
            </a:r>
          </a:p>
          <a:p>
            <a:pPr lvl="0">
              <a:buFontTx/>
              <a:buChar char="-"/>
            </a:pPr>
            <a:r>
              <a:rPr lang="cs-CZ" sz="1600" i="1" dirty="0"/>
              <a:t>STOLEČEK PLEMDAT, WEBINÁŘ ZAČÁTKEM ROKU 2025</a:t>
            </a:r>
          </a:p>
          <a:p>
            <a:pPr marL="0" lvl="0" indent="0">
              <a:buNone/>
            </a:pPr>
            <a:endParaRPr lang="cs-CZ" sz="1200" b="1" i="1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C8A2BE6A-FE24-0548-E42D-3AC183DC3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886200"/>
            <a:ext cx="6009456" cy="286886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Rukopis 9">
                <a:extLst>
                  <a:ext uri="{FF2B5EF4-FFF2-40B4-BE49-F238E27FC236}">
                    <a16:creationId xmlns:a16="http://schemas.microsoft.com/office/drawing/2014/main" id="{015D1648-A634-08DF-C657-4FAEBEA8B540}"/>
                  </a:ext>
                </a:extLst>
              </p14:cNvPr>
              <p14:cNvContentPartPr/>
              <p14:nvPr/>
            </p14:nvContentPartPr>
            <p14:xfrm>
              <a:off x="2410984" y="4733026"/>
              <a:ext cx="1908000" cy="549720"/>
            </p14:xfrm>
          </p:contentPart>
        </mc:Choice>
        <mc:Fallback xmlns="">
          <p:pic>
            <p:nvPicPr>
              <p:cNvPr id="10" name="Rukopis 9">
                <a:extLst>
                  <a:ext uri="{FF2B5EF4-FFF2-40B4-BE49-F238E27FC236}">
                    <a16:creationId xmlns:a16="http://schemas.microsoft.com/office/drawing/2014/main" id="{015D1648-A634-08DF-C657-4FAEBEA8B54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74984" y="4697386"/>
                <a:ext cx="1979640" cy="62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Rukopis 11">
                <a:extLst>
                  <a:ext uri="{FF2B5EF4-FFF2-40B4-BE49-F238E27FC236}">
                    <a16:creationId xmlns:a16="http://schemas.microsoft.com/office/drawing/2014/main" id="{84978368-92BE-49C3-7CE9-DA582C035D6C}"/>
                  </a:ext>
                </a:extLst>
              </p14:cNvPr>
              <p14:cNvContentPartPr/>
              <p14:nvPr/>
            </p14:nvContentPartPr>
            <p14:xfrm>
              <a:off x="4744144" y="3862186"/>
              <a:ext cx="958320" cy="541080"/>
            </p14:xfrm>
          </p:contentPart>
        </mc:Choice>
        <mc:Fallback xmlns="">
          <p:pic>
            <p:nvPicPr>
              <p:cNvPr id="12" name="Rukopis 11">
                <a:extLst>
                  <a:ext uri="{FF2B5EF4-FFF2-40B4-BE49-F238E27FC236}">
                    <a16:creationId xmlns:a16="http://schemas.microsoft.com/office/drawing/2014/main" id="{84978368-92BE-49C3-7CE9-DA582C035D6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08504" y="3826186"/>
                <a:ext cx="1029960" cy="6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7438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A2ADB-2E82-C198-98BC-FE1092467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D3E3894-CCEE-CD11-F5E5-277945F89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  <a:noFill/>
        </p:spPr>
        <p:txBody>
          <a:bodyPr>
            <a:noAutofit/>
          </a:bodyPr>
          <a:lstStyle/>
          <a:p>
            <a:pPr marL="0" lvl="0" indent="0">
              <a:buNone/>
            </a:pPr>
            <a:endParaRPr lang="cs-CZ" sz="2000" b="1" i="1" dirty="0"/>
          </a:p>
          <a:p>
            <a:pPr marL="0" lvl="0" indent="0">
              <a:buNone/>
            </a:pPr>
            <a:r>
              <a:rPr lang="cs-CZ" sz="2000" b="1" i="1" dirty="0"/>
              <a:t>DOKONČENÍ IT ZAKÁZEK ZADANÝCH KOORDINAČNÍ SKUPINOU SVAZŮ A PLEMDATU V PRŮBĚHU LET 2023 – 2024 – AUTENTIZAČNÍ AUTORITA, KOMPLEXNÍ SOUBORY PLEMENIC A TELAT</a:t>
            </a:r>
          </a:p>
          <a:p>
            <a:pPr marL="0" lvl="0" indent="0">
              <a:buNone/>
            </a:pPr>
            <a:endParaRPr lang="cs-CZ" sz="2000" b="1" i="1" dirty="0"/>
          </a:p>
          <a:p>
            <a:pPr marL="0" lvl="0" indent="0">
              <a:buNone/>
            </a:pPr>
            <a:r>
              <a:rPr lang="cs-CZ" sz="2000" b="1" i="1" dirty="0"/>
              <a:t>RYCHLÝ SERVIS APLIKACÍ A INPLEMENTACE PŘIPOMÍNEK UŽIVATELŮ – MATING, IGENETIKA</a:t>
            </a:r>
          </a:p>
          <a:p>
            <a:pPr marL="0" lvl="0" indent="0">
              <a:buNone/>
            </a:pPr>
            <a:endParaRPr lang="cs-CZ" sz="2000" b="1" i="1" dirty="0"/>
          </a:p>
          <a:p>
            <a:pPr marL="0" lvl="0" indent="0">
              <a:buNone/>
            </a:pPr>
            <a:r>
              <a:rPr lang="cs-CZ" sz="2000" b="1" i="1" dirty="0"/>
              <a:t>PROPOJENÍ ESKOTU A IGENETIKY A ZAUTOMATIZOVÁNÍ PROCESŮ PŘENOSŮ DAT</a:t>
            </a:r>
          </a:p>
          <a:p>
            <a:pPr marL="0" lvl="0" indent="0">
              <a:buNone/>
            </a:pPr>
            <a:endParaRPr lang="cs-CZ" sz="2000" b="1" i="1" dirty="0"/>
          </a:p>
          <a:p>
            <a:pPr marL="0" lvl="0" indent="0">
              <a:buNone/>
            </a:pPr>
            <a:r>
              <a:rPr lang="cs-CZ" sz="2000" b="1" i="1" dirty="0"/>
              <a:t>VŠEM CHOVATELŮM HODNĚ ÚSPĚCHŮ V ROCE 2025 A HEZKÝ VEČER NA SEČI</a:t>
            </a:r>
          </a:p>
          <a:p>
            <a:pPr marL="0" lvl="0" indent="0">
              <a:buNone/>
            </a:pPr>
            <a:endParaRPr lang="cs-CZ" sz="2000" b="1" i="1" dirty="0"/>
          </a:p>
          <a:p>
            <a:pPr marL="0" lvl="0" indent="0">
              <a:buNone/>
            </a:pPr>
            <a:r>
              <a:rPr lang="cs-CZ" sz="2000" b="1" i="1" dirty="0"/>
              <a:t> </a:t>
            </a:r>
          </a:p>
          <a:p>
            <a:pPr marL="0" lvl="0" indent="0">
              <a:buNone/>
            </a:pPr>
            <a:endParaRPr lang="cs-CZ" sz="1600" i="1" dirty="0"/>
          </a:p>
          <a:p>
            <a:pPr marL="0" lvl="0" indent="0">
              <a:buNone/>
            </a:pPr>
            <a:endParaRPr lang="cs-CZ" sz="1200" b="1" i="1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6A9AF6CF-8649-94E5-2686-F48B84E5156B}"/>
              </a:ext>
            </a:extLst>
          </p:cNvPr>
          <p:cNvSpPr txBox="1"/>
          <p:nvPr/>
        </p:nvSpPr>
        <p:spPr>
          <a:xfrm>
            <a:off x="609600" y="685800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/>
              <a:t>Přání</a:t>
            </a:r>
          </a:p>
        </p:txBody>
      </p:sp>
    </p:spTree>
    <p:extLst>
      <p:ext uri="{BB962C8B-B14F-4D97-AF65-F5344CB8AC3E}">
        <p14:creationId xmlns:p14="http://schemas.microsoft.com/office/powerpoint/2010/main" val="103857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Obrázek 20" descr="Holstein_CZ_transparent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4166" y="1231776"/>
            <a:ext cx="1784134" cy="2064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ovéPole 21"/>
          <p:cNvSpPr txBox="1"/>
          <p:nvPr/>
        </p:nvSpPr>
        <p:spPr>
          <a:xfrm>
            <a:off x="378849" y="404665"/>
            <a:ext cx="84984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Děkuji za pozornost</a:t>
            </a:r>
          </a:p>
          <a:p>
            <a:pPr>
              <a:defRPr/>
            </a:pP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600" y="2339340"/>
            <a:ext cx="10609774" cy="393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90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FA192D-F6F9-28C0-E2AD-904CEF741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96873"/>
            <a:ext cx="7848600" cy="563563"/>
          </a:xfrm>
        </p:spPr>
        <p:txBody>
          <a:bodyPr/>
          <a:lstStyle/>
          <a:p>
            <a:pPr algn="ctr"/>
            <a:r>
              <a:rPr lang="cs-CZ" sz="3200" b="1" dirty="0">
                <a:solidFill>
                  <a:srgbClr val="800000"/>
                </a:solidFill>
                <a:latin typeface="+mn-lt"/>
                <a:cs typeface="Times New Roman" panose="02020603050405020304" pitchFamily="18" charset="0"/>
              </a:rPr>
              <a:t>ROK 2024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6B3A4E3-6BCF-B92D-A28B-D1944BF0D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b="1" dirty="0"/>
              <a:t>ZRUŠENÍ NÁRODNÍHO HOLŠTÝNSKÉHO ŠAMPIONÁTU V LYSÉ</a:t>
            </a:r>
          </a:p>
          <a:p>
            <a:r>
              <a:rPr lang="cs-CZ" sz="2400" dirty="0"/>
              <a:t>VÝSLEDKY KU - VÝZNAMNÝ NÁRŮST UŽITKOVOSTI</a:t>
            </a:r>
          </a:p>
          <a:p>
            <a:r>
              <a:rPr lang="cs-CZ" sz="2400" b="1" dirty="0"/>
              <a:t>VÝPOČET PH</a:t>
            </a:r>
          </a:p>
          <a:p>
            <a:r>
              <a:rPr lang="cs-CZ" sz="2400" dirty="0"/>
              <a:t>FIT COW - NOVÉ CHOVY V PROJEKTU</a:t>
            </a:r>
          </a:p>
          <a:p>
            <a:r>
              <a:rPr lang="cs-CZ" sz="2400" b="1" dirty="0"/>
              <a:t>PROGRAMY A APLIKACE</a:t>
            </a:r>
          </a:p>
          <a:p>
            <a:endParaRPr lang="cs-CZ" sz="2400" dirty="0"/>
          </a:p>
          <a:p>
            <a:r>
              <a:rPr lang="cs-CZ" sz="2400" b="1" dirty="0"/>
              <a:t>ROK 2025</a:t>
            </a:r>
          </a:p>
          <a:p>
            <a:r>
              <a:rPr lang="cs-CZ" sz="2400" dirty="0"/>
              <a:t>ELEKTRONICKÉ PRŮVODNÍ DOKLADY</a:t>
            </a:r>
          </a:p>
          <a:p>
            <a:r>
              <a:rPr lang="cs-CZ" sz="2400" dirty="0"/>
              <a:t>NÁRODNÍ ŠAMPIONÁT V BRNĚ – 28.4.2025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268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930372" y="393696"/>
            <a:ext cx="3283256" cy="960668"/>
          </a:xfrm>
        </p:spPr>
        <p:txBody>
          <a:bodyPr>
            <a:normAutofit fontScale="90000"/>
          </a:bodyPr>
          <a:lstStyle/>
          <a:p>
            <a:r>
              <a:rPr lang="cs-CZ" sz="3600" b="1" dirty="0">
                <a:solidFill>
                  <a:srgbClr val="800000"/>
                </a:solidFill>
                <a:latin typeface="+mn-lt"/>
                <a:cs typeface="Times New Roman" panose="02020603050405020304" pitchFamily="18" charset="0"/>
              </a:rPr>
              <a:t>VÝSLEDKY KU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600" y="2286000"/>
            <a:ext cx="8282865" cy="3806855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>
                <a:cs typeface="Calibri Light" panose="020F0302020204030204" pitchFamily="34" charset="0"/>
              </a:rPr>
              <a:t>                                 </a:t>
            </a:r>
            <a:r>
              <a:rPr lang="cs-CZ" b="1" dirty="0">
                <a:cs typeface="Times New Roman" panose="02020603050405020304" pitchFamily="18" charset="0"/>
              </a:rPr>
              <a:t>                  </a:t>
            </a:r>
          </a:p>
          <a:p>
            <a:endParaRPr lang="cs-CZ" sz="555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CB809D9-52F9-337D-0B13-4116E0DBD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66056"/>
            <a:ext cx="968492" cy="1215948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2192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74332" y="1790630"/>
            <a:ext cx="8153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Holštýnský skot</a:t>
            </a:r>
          </a:p>
          <a:p>
            <a:r>
              <a:rPr lang="cs-CZ" dirty="0"/>
              <a:t>209.250 ks (nárůst o 402 ks) – 62,2% krav v KU</a:t>
            </a:r>
          </a:p>
          <a:p>
            <a:endParaRPr lang="cs-CZ" b="1" dirty="0"/>
          </a:p>
          <a:p>
            <a:r>
              <a:rPr lang="cs-CZ" b="1" dirty="0"/>
              <a:t>H 100%</a:t>
            </a:r>
          </a:p>
          <a:p>
            <a:r>
              <a:rPr lang="cs-CZ" dirty="0"/>
              <a:t>188.932 ks – 90,3 % z H</a:t>
            </a:r>
          </a:p>
          <a:p>
            <a:endParaRPr lang="cs-CZ" b="1" dirty="0"/>
          </a:p>
          <a:p>
            <a:r>
              <a:rPr lang="cs-CZ" b="1" dirty="0"/>
              <a:t>Užitkovost</a:t>
            </a:r>
          </a:p>
          <a:p>
            <a:r>
              <a:rPr lang="cs-CZ" dirty="0"/>
              <a:t>11.135 kg (+392 kg) – 3,81% tuk – 3,38% bílkovina</a:t>
            </a:r>
          </a:p>
          <a:p>
            <a:r>
              <a:rPr lang="cs-CZ" dirty="0"/>
              <a:t>1/3 krav s užitkovostí 12.000 kg mléka a více</a:t>
            </a:r>
          </a:p>
          <a:p>
            <a:r>
              <a:rPr lang="cs-CZ" dirty="0"/>
              <a:t>Mezidobí – 390 dnů</a:t>
            </a:r>
          </a:p>
          <a:p>
            <a:endParaRPr lang="cs-CZ" b="1" dirty="0"/>
          </a:p>
          <a:p>
            <a:r>
              <a:rPr lang="cs-CZ" b="1" dirty="0"/>
              <a:t>Krav v PK</a:t>
            </a:r>
          </a:p>
          <a:p>
            <a:r>
              <a:rPr lang="cs-CZ" dirty="0"/>
              <a:t>185.341 , z toho 171.271 PHA, PHB</a:t>
            </a:r>
          </a:p>
          <a:p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4802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42641A-5084-08A6-6ADA-9A3E232D1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8FA5EB-69CA-EA8A-42B2-19D05DC38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0" y="393696"/>
            <a:ext cx="6248400" cy="960668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rgbClr val="800000"/>
                </a:solidFill>
                <a:latin typeface="+mn-lt"/>
                <a:cs typeface="Times New Roman" panose="02020603050405020304" pitchFamily="18" charset="0"/>
              </a:rPr>
              <a:t>VÝSLEDKY </a:t>
            </a:r>
            <a:r>
              <a:rPr lang="cs-CZ" b="1" dirty="0">
                <a:solidFill>
                  <a:srgbClr val="800000"/>
                </a:solidFill>
                <a:latin typeface="+mn-lt"/>
                <a:cs typeface="Times New Roman" panose="02020603050405020304" pitchFamily="18" charset="0"/>
              </a:rPr>
              <a:t>FAREM V ČR</a:t>
            </a:r>
            <a:endParaRPr lang="cs-CZ" sz="3600" b="1" dirty="0">
              <a:solidFill>
                <a:srgbClr val="80000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234CA7D-CFC5-5A02-228F-638901520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86000"/>
            <a:ext cx="8282865" cy="3806855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>
                <a:cs typeface="Calibri Light" panose="020F0302020204030204" pitchFamily="34" charset="0"/>
              </a:rPr>
              <a:t>                                 </a:t>
            </a:r>
            <a:r>
              <a:rPr lang="cs-CZ" b="1" dirty="0">
                <a:cs typeface="Times New Roman" panose="02020603050405020304" pitchFamily="18" charset="0"/>
              </a:rPr>
              <a:t>                  </a:t>
            </a:r>
          </a:p>
          <a:p>
            <a:endParaRPr lang="cs-CZ" sz="555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4449C12-6FAE-39DB-BD7F-AFB71D0B9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66056"/>
            <a:ext cx="968492" cy="1215948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1760AA0B-BFED-5751-C334-EB5F8F1AF32B}"/>
              </a:ext>
            </a:extLst>
          </p:cNvPr>
          <p:cNvSpPr txBox="1"/>
          <p:nvPr/>
        </p:nvSpPr>
        <p:spPr>
          <a:xfrm>
            <a:off x="12192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3564B93C-D538-5731-E5F4-160CE2FD4544}"/>
              </a:ext>
            </a:extLst>
          </p:cNvPr>
          <p:cNvSpPr txBox="1"/>
          <p:nvPr/>
        </p:nvSpPr>
        <p:spPr>
          <a:xfrm>
            <a:off x="674332" y="1515318"/>
            <a:ext cx="8153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Holštýnský skot</a:t>
            </a:r>
          </a:p>
          <a:p>
            <a:endParaRPr lang="cs-CZ" b="1" dirty="0"/>
          </a:p>
          <a:p>
            <a:r>
              <a:rPr lang="cs-CZ" b="1" dirty="0"/>
              <a:t>AGRAS Bohdalov</a:t>
            </a:r>
          </a:p>
          <a:p>
            <a:r>
              <a:rPr lang="cs-CZ" dirty="0"/>
              <a:t>795 </a:t>
            </a:r>
            <a:r>
              <a:rPr lang="cs-CZ" dirty="0" err="1"/>
              <a:t>lakt</a:t>
            </a:r>
            <a:r>
              <a:rPr lang="cs-CZ" dirty="0"/>
              <a:t>. - 14.486 kg mléka – 3,70% tuk, 3,25% bílkovina – 1007 kg T+B</a:t>
            </a:r>
          </a:p>
          <a:p>
            <a:endParaRPr lang="cs-CZ" dirty="0"/>
          </a:p>
          <a:p>
            <a:r>
              <a:rPr lang="cs-CZ" dirty="0"/>
              <a:t>167 plaket za užitkovost 825 a více kg T+B</a:t>
            </a:r>
          </a:p>
          <a:p>
            <a:endParaRPr lang="cs-CZ" dirty="0"/>
          </a:p>
          <a:p>
            <a:r>
              <a:rPr lang="cs-CZ" dirty="0"/>
              <a:t>Průměrná velikost stáda – 327 ks</a:t>
            </a:r>
          </a:p>
          <a:p>
            <a:endParaRPr lang="cs-CZ" dirty="0"/>
          </a:p>
          <a:p>
            <a:r>
              <a:rPr lang="cs-CZ" dirty="0"/>
              <a:t>1779 krav s celoživotní užitkovostí nad 100.000 kg mléka</a:t>
            </a:r>
          </a:p>
          <a:p>
            <a:endParaRPr lang="cs-CZ" dirty="0"/>
          </a:p>
          <a:p>
            <a:r>
              <a:rPr lang="cs-CZ" dirty="0"/>
              <a:t>Celoživotní užitkovost žijících – Farma Stříbrný s.r.o. – 37.924 kg (2,8 l.)</a:t>
            </a:r>
          </a:p>
          <a:p>
            <a:r>
              <a:rPr lang="cs-CZ" dirty="0"/>
              <a:t>Celoživotní užitkovost vyřazených – ZS Sloveč – 53.172 kg (3,9 l.)</a:t>
            </a:r>
          </a:p>
          <a:p>
            <a:r>
              <a:rPr lang="cs-CZ" dirty="0"/>
              <a:t>Užitkovost na den laktace – AGRAS Bohdalov – 46,2 kg</a:t>
            </a:r>
          </a:p>
          <a:p>
            <a:endParaRPr lang="cs-CZ" dirty="0"/>
          </a:p>
          <a:p>
            <a:r>
              <a:rPr lang="cs-CZ" dirty="0"/>
              <a:t>Majitelé šampionek výstav: AGD Morkovice (Kroměříž), ZDV </a:t>
            </a:r>
            <a:r>
              <a:rPr lang="cs-CZ" dirty="0" err="1"/>
              <a:t>Novoveselsko</a:t>
            </a:r>
            <a:r>
              <a:rPr lang="cs-CZ" dirty="0"/>
              <a:t> (Košetice), ZS Vilémov (Kralovice), Farma Stříbrný s.r.o. (Chomutice)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6012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40770"/>
            <a:ext cx="7620000" cy="563563"/>
          </a:xfrm>
        </p:spPr>
        <p:txBody>
          <a:bodyPr/>
          <a:lstStyle/>
          <a:p>
            <a:r>
              <a:rPr lang="cs-CZ" dirty="0"/>
              <a:t>VÝPOČET PH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533400" y="838200"/>
            <a:ext cx="8077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GENOMIKA - 12 výpočtů ročně – oddělení PH na </a:t>
            </a:r>
            <a:r>
              <a:rPr lang="cs-CZ" dirty="0" err="1"/>
              <a:t>Plemdatu</a:t>
            </a:r>
            <a:endParaRPr lang="cs-CZ" dirty="0"/>
          </a:p>
          <a:p>
            <a:r>
              <a:rPr lang="cs-CZ" dirty="0"/>
              <a:t>INTERBULL – 3 výpočty – duben, srpen a prosinec</a:t>
            </a:r>
          </a:p>
          <a:p>
            <a:endParaRPr lang="cs-CZ" dirty="0"/>
          </a:p>
          <a:p>
            <a:r>
              <a:rPr lang="cs-CZ" dirty="0"/>
              <a:t>ČR – jedna z mála zemí, které počítají svoje PH a mají svůj selekční index </a:t>
            </a:r>
          </a:p>
          <a:p>
            <a:endParaRPr lang="cs-CZ" dirty="0"/>
          </a:p>
          <a:p>
            <a:r>
              <a:rPr lang="cs-CZ" dirty="0"/>
              <a:t>Rok 2024 – nárůst počtu genotypů – problémy s konvergováním výpočtu</a:t>
            </a:r>
          </a:p>
          <a:p>
            <a:r>
              <a:rPr lang="cs-CZ" dirty="0"/>
              <a:t>u znaků končetin (úhel paznehtu, chodivost) – pravidelné konzultace s University </a:t>
            </a:r>
            <a:r>
              <a:rPr lang="cs-CZ" dirty="0" err="1"/>
              <a:t>of</a:t>
            </a:r>
            <a:r>
              <a:rPr lang="cs-CZ" dirty="0"/>
              <a:t> Georgia (prof. </a:t>
            </a:r>
            <a:r>
              <a:rPr lang="cs-CZ" dirty="0" err="1"/>
              <a:t>Misztal</a:t>
            </a:r>
            <a:r>
              <a:rPr lang="cs-CZ" dirty="0"/>
              <a:t>)</a:t>
            </a:r>
          </a:p>
          <a:p>
            <a:endParaRPr lang="cs-CZ" dirty="0"/>
          </a:p>
          <a:p>
            <a:r>
              <a:rPr lang="cs-CZ" dirty="0"/>
              <a:t>Výpočet postupně přechází z Windows do operačního prostředí Linux – poprvé 12/2024 – výrazné urychlení výpočtu</a:t>
            </a:r>
          </a:p>
          <a:p>
            <a:endParaRPr lang="cs-CZ" dirty="0"/>
          </a:p>
          <a:p>
            <a:r>
              <a:rPr lang="cs-CZ" dirty="0"/>
              <a:t>U produkce od 04/2025 přechod z metody </a:t>
            </a:r>
            <a:r>
              <a:rPr lang="cs-CZ" dirty="0" err="1"/>
              <a:t>Blending</a:t>
            </a:r>
            <a:r>
              <a:rPr lang="cs-CZ" dirty="0"/>
              <a:t> na metodu </a:t>
            </a:r>
            <a:r>
              <a:rPr lang="cs-CZ" dirty="0" err="1"/>
              <a:t>ssgBLUP</a:t>
            </a:r>
            <a:r>
              <a:rPr lang="cs-CZ" dirty="0"/>
              <a:t> – zlepšení trendu mladých zvířat</a:t>
            </a:r>
          </a:p>
          <a:p>
            <a:endParaRPr lang="cs-CZ" dirty="0"/>
          </a:p>
          <a:p>
            <a:r>
              <a:rPr lang="cs-CZ" dirty="0"/>
              <a:t>V roce 2024 rutinně probíhá výpočet 4 znaků zdraví a IZ</a:t>
            </a:r>
          </a:p>
          <a:p>
            <a:endParaRPr lang="cs-CZ" dirty="0"/>
          </a:p>
          <a:p>
            <a:r>
              <a:rPr lang="cs-CZ" dirty="0"/>
              <a:t>2025 - do rutinního zpracování RPH pro další znaky zdraví – reprodukční poruchy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8900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NÁVRH ÚPRAV SIH</a:t>
            </a:r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134560"/>
              </p:ext>
            </p:extLst>
          </p:nvPr>
        </p:nvGraphicFramePr>
        <p:xfrm>
          <a:off x="5334000" y="1295400"/>
          <a:ext cx="3200400" cy="50291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8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4820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 dirty="0">
                          <a:effectLst/>
                        </a:rPr>
                        <a:t>Selekční kritérium</a:t>
                      </a:r>
                      <a:r>
                        <a:rPr lang="cs-CZ" sz="700" baseline="30000" dirty="0">
                          <a:effectLst/>
                        </a:rPr>
                        <a:t> </a:t>
                      </a:r>
                      <a:r>
                        <a:rPr lang="cs-CZ" sz="700" dirty="0">
                          <a:effectLst/>
                        </a:rPr>
                        <a:t>v současném indexu SIH a rozšířeném o IZ</a:t>
                      </a:r>
                      <a:endParaRPr lang="cs-CZ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Varianta selekce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60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</a:rPr>
                        <a:t>SIH bez IZ</a:t>
                      </a:r>
                      <a:endParaRPr lang="cs-CZ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Současný SIH : IZ (změna)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655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1) současný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2) 95:5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↓SCS ↓Kon </a:t>
                      </a:r>
                      <a:endParaRPr lang="cs-CZ" sz="8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↓Pazn ↓Cho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T%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2.00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2.00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Tkg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13.50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13.50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B%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5.50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5.50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Bkg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28.00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28.00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SCS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7.00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6.00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Plod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15.00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15.00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Dlh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5.00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5.00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PZZ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Paz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2.25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1.25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Cho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1.75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0.75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Kon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6.00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4.00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PUV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2.50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2.50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RZS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1.25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1.25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DS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1.625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1.625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HV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3.75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3.75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VZU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1.625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1.625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ZV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2.25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2.25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KM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-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3.00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OCD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-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0.75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ID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-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0.50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48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</a:rPr>
                        <a:t>NID</a:t>
                      </a:r>
                      <a:endParaRPr lang="cs-CZ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 dirty="0">
                          <a:effectLst/>
                        </a:rPr>
                        <a:t>-</a:t>
                      </a:r>
                      <a:endParaRPr lang="cs-CZ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700" dirty="0">
                          <a:effectLst/>
                        </a:rPr>
                        <a:t>0.75</a:t>
                      </a:r>
                      <a:endParaRPr lang="cs-CZ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474" marR="32474" marT="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cs-CZ" sz="1600" dirty="0"/>
              <a:t>DOPLNĚNY ZNAKY ZDRAVÍ – 5%</a:t>
            </a:r>
          </a:p>
          <a:p>
            <a:r>
              <a:rPr lang="cs-CZ" sz="1600" dirty="0"/>
              <a:t>KM – klinická mastitida</a:t>
            </a:r>
          </a:p>
          <a:p>
            <a:r>
              <a:rPr lang="cs-CZ" sz="1600" dirty="0"/>
              <a:t>OCD – onemocnění paznehtů celkem</a:t>
            </a:r>
          </a:p>
          <a:p>
            <a:r>
              <a:rPr lang="cs-CZ" sz="1600" dirty="0"/>
              <a:t>ID – infekční onemocnění paznehtů </a:t>
            </a:r>
          </a:p>
          <a:p>
            <a:r>
              <a:rPr lang="cs-CZ" sz="1600" dirty="0"/>
              <a:t>NID – neinfekční onemocnění paznehtů</a:t>
            </a:r>
          </a:p>
          <a:p>
            <a:endParaRPr lang="cs-CZ" sz="1600" dirty="0"/>
          </a:p>
          <a:p>
            <a:r>
              <a:rPr lang="cs-CZ" sz="1600" dirty="0"/>
              <a:t>SNÍŽEN PODÍL</a:t>
            </a:r>
          </a:p>
          <a:p>
            <a:r>
              <a:rPr lang="cs-CZ" sz="1600" dirty="0"/>
              <a:t>Končetiny o 2%</a:t>
            </a:r>
          </a:p>
          <a:p>
            <a:r>
              <a:rPr lang="cs-CZ" sz="1600" dirty="0"/>
              <a:t>Úhel paznehtu o 1%</a:t>
            </a:r>
          </a:p>
          <a:p>
            <a:r>
              <a:rPr lang="cs-CZ" sz="1600" dirty="0"/>
              <a:t>Chodivost o 1%</a:t>
            </a:r>
          </a:p>
          <a:p>
            <a:r>
              <a:rPr lang="cs-CZ" sz="1600" dirty="0"/>
              <a:t>SB o 1%</a:t>
            </a:r>
          </a:p>
          <a:p>
            <a:endParaRPr lang="cs-CZ" sz="1600" dirty="0"/>
          </a:p>
          <a:p>
            <a:r>
              <a:rPr lang="cs-CZ" sz="1600" dirty="0"/>
              <a:t>CELKEM ZNAKY ZDRAVÍ (SB + IZ) – 11%</a:t>
            </a:r>
          </a:p>
        </p:txBody>
      </p:sp>
    </p:spTree>
    <p:extLst>
      <p:ext uri="{BB962C8B-B14F-4D97-AF65-F5344CB8AC3E}">
        <p14:creationId xmlns:p14="http://schemas.microsoft.com/office/powerpoint/2010/main" val="3920573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930372" y="393696"/>
            <a:ext cx="3283256" cy="960668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rgbClr val="800000"/>
                </a:solidFill>
                <a:latin typeface="+mn-lt"/>
                <a:cs typeface="Times New Roman" panose="02020603050405020304" pitchFamily="18" charset="0"/>
              </a:rPr>
              <a:t>Projekt FIT </a:t>
            </a:r>
            <a:r>
              <a:rPr lang="cs-CZ" sz="3600" b="1" dirty="0" err="1">
                <a:solidFill>
                  <a:srgbClr val="800000"/>
                </a:solidFill>
                <a:latin typeface="+mn-lt"/>
                <a:cs typeface="Times New Roman" panose="02020603050405020304" pitchFamily="18" charset="0"/>
              </a:rPr>
              <a:t>Cow</a:t>
            </a:r>
            <a:endParaRPr lang="cs-CZ" sz="3600" b="1" dirty="0">
              <a:solidFill>
                <a:srgbClr val="80000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1000" y="1981200"/>
            <a:ext cx="8359065" cy="4111655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2024 – přes 92 tis. </a:t>
            </a:r>
            <a:r>
              <a:rPr lang="cs-CZ" sz="7200" b="1" dirty="0" err="1">
                <a:cs typeface="Calibri Light" panose="020F0302020204030204" pitchFamily="34" charset="0"/>
              </a:rPr>
              <a:t>genotypovaných</a:t>
            </a:r>
            <a:r>
              <a:rPr lang="cs-CZ" sz="7200" b="1" dirty="0">
                <a:cs typeface="Calibri Light" panose="020F0302020204030204" pitchFamily="34" charset="0"/>
              </a:rPr>
              <a:t> jalovic, 85 chovatelů v projektu</a:t>
            </a:r>
          </a:p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Rok 2023 – 21,5 tis. genotypů</a:t>
            </a:r>
          </a:p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Rok 2024 k 30.11. – 22,5 tis. genotypů </a:t>
            </a:r>
          </a:p>
          <a:p>
            <a:pPr marL="0" indent="0">
              <a:buNone/>
            </a:pPr>
            <a:endParaRPr lang="cs-CZ" sz="7200" b="1" dirty="0"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Prosinec 2024 – 90 tis. plemenic mělo vypočtené GEPH</a:t>
            </a:r>
          </a:p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Říjen 2024  - více než 31,5 tis. ukončilo 100 dnů laktace</a:t>
            </a:r>
          </a:p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                         - více než 25 tis. ukončených laktací</a:t>
            </a:r>
          </a:p>
          <a:p>
            <a:pPr marL="0" indent="0">
              <a:buNone/>
            </a:pPr>
            <a:endParaRPr lang="cs-CZ" sz="7200" b="1" dirty="0"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Deník léčení – 2/3 chovatelů eviduje přímo a pravidelně</a:t>
            </a:r>
          </a:p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                           – někteří evidují v jiném sw </a:t>
            </a:r>
            <a:r>
              <a:rPr lang="cs-CZ" sz="7200" b="1" dirty="0" err="1">
                <a:cs typeface="Calibri Light" panose="020F0302020204030204" pitchFamily="34" charset="0"/>
              </a:rPr>
              <a:t>Farmsoft</a:t>
            </a:r>
            <a:r>
              <a:rPr lang="cs-CZ" sz="7200" b="1" dirty="0">
                <a:cs typeface="Calibri Light" panose="020F0302020204030204" pitchFamily="34" charset="0"/>
              </a:rPr>
              <a:t>, MOOML, převod elektronicky</a:t>
            </a:r>
          </a:p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		- proběhly 2 </a:t>
            </a:r>
            <a:r>
              <a:rPr lang="cs-CZ" sz="7200" b="1" dirty="0" err="1">
                <a:cs typeface="Calibri Light" panose="020F0302020204030204" pitchFamily="34" charset="0"/>
              </a:rPr>
              <a:t>webináře</a:t>
            </a:r>
            <a:r>
              <a:rPr lang="cs-CZ" sz="7200" b="1" dirty="0">
                <a:cs typeface="Calibri Light" panose="020F0302020204030204" pitchFamily="34" charset="0"/>
              </a:rPr>
              <a:t> k DL</a:t>
            </a:r>
          </a:p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Opravy původů z genomiky – zasílání 1x za 2 měsíce, ideálně hned opravovat, </a:t>
            </a:r>
          </a:p>
          <a:p>
            <a:pPr marL="0" indent="0">
              <a:buNone/>
            </a:pPr>
            <a:r>
              <a:rPr lang="cs-CZ" sz="7200" b="1" dirty="0">
                <a:cs typeface="Calibri Light" panose="020F0302020204030204" pitchFamily="34" charset="0"/>
              </a:rPr>
              <a:t>pokud není potřeba nový odběr, dohledávání apod. </a:t>
            </a:r>
          </a:p>
          <a:p>
            <a:pPr marL="0" indent="0">
              <a:buNone/>
            </a:pPr>
            <a:r>
              <a:rPr lang="cs-CZ" b="1" dirty="0">
                <a:cs typeface="Calibri Light" panose="020F0302020204030204" pitchFamily="34" charset="0"/>
              </a:rPr>
              <a:t>                                 </a:t>
            </a:r>
            <a:r>
              <a:rPr lang="cs-CZ" b="1" dirty="0">
                <a:cs typeface="Times New Roman" panose="02020603050405020304" pitchFamily="18" charset="0"/>
              </a:rPr>
              <a:t>                  </a:t>
            </a:r>
          </a:p>
          <a:p>
            <a:endParaRPr lang="cs-CZ" sz="555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Grafický objekt 4" descr="DNA">
            <a:extLst>
              <a:ext uri="{FF2B5EF4-FFF2-40B4-BE49-F238E27FC236}">
                <a16:creationId xmlns:a16="http://schemas.microsoft.com/office/drawing/2014/main" id="{3E86B592-DD35-2922-8ACE-B4539320D2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701385">
            <a:off x="7084097" y="238393"/>
            <a:ext cx="1202765" cy="1202765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ACB809D9-52F9-337D-0B13-4116E0DBD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266056"/>
            <a:ext cx="968492" cy="1215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50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5F4431-673F-448B-9DC8-BA4780909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7671" y="220677"/>
            <a:ext cx="6757107" cy="795442"/>
          </a:xfrm>
        </p:spPr>
        <p:txBody>
          <a:bodyPr>
            <a:noAutofit/>
          </a:bodyPr>
          <a:lstStyle/>
          <a:p>
            <a:r>
              <a:rPr lang="cs-CZ" sz="3600" b="1" dirty="0" err="1">
                <a:solidFill>
                  <a:srgbClr val="800000"/>
                </a:solidFill>
                <a:latin typeface="+mn-lt"/>
              </a:rPr>
              <a:t>Genomická</a:t>
            </a:r>
            <a:r>
              <a:rPr lang="cs-CZ" sz="3600" b="1" dirty="0">
                <a:solidFill>
                  <a:srgbClr val="800000"/>
                </a:solidFill>
                <a:latin typeface="+mn-lt"/>
              </a:rPr>
              <a:t> předpověď vs. fenotyp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176B5CE-7DB5-492D-B96C-42CD9916E2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19" y="1175156"/>
            <a:ext cx="3527291" cy="52677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cs-CZ" b="1" dirty="0"/>
              <a:t>GPH před otelením vs. užitkovost za </a:t>
            </a:r>
            <a:r>
              <a:rPr lang="cs-CZ" dirty="0"/>
              <a:t>100</a:t>
            </a:r>
            <a:r>
              <a:rPr lang="cs-CZ" b="1" dirty="0"/>
              <a:t> dní laktace (n=31571)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DDB47A1D-3DC6-41C6-8B35-55DE4941F3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46224" y="1159916"/>
            <a:ext cx="3997436" cy="52677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cs-CZ" b="1" dirty="0"/>
              <a:t>GPH před otelením vs. Užitkovost za 305 dní laktace (n=25485)</a:t>
            </a:r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546965775"/>
              </p:ext>
            </p:extLst>
          </p:nvPr>
        </p:nvGraphicFramePr>
        <p:xfrm>
          <a:off x="4629150" y="2362200"/>
          <a:ext cx="3887788" cy="3827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Zástupný symbol pro obsah 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09275407"/>
              </p:ext>
            </p:extLst>
          </p:nvPr>
        </p:nvGraphicFramePr>
        <p:xfrm>
          <a:off x="609600" y="2514600"/>
          <a:ext cx="3868737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17262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b="1" dirty="0"/>
              <a:t>Hodnocení zevnějšku 2024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895056"/>
          </a:xfrm>
          <a:noFill/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cs-CZ" sz="1600" i="1" dirty="0"/>
              <a:t>5 </a:t>
            </a:r>
            <a:r>
              <a:rPr lang="cs-CZ" sz="1600" i="1" dirty="0" err="1"/>
              <a:t>bonitérů</a:t>
            </a:r>
            <a:r>
              <a:rPr lang="cs-CZ" sz="1600" i="1" dirty="0"/>
              <a:t>  na plný úvazek  od 1.6.2023 – cílem rozšíření hodnocení na další chovy, navýšení počtu bonitovaných krav na cca 55.000 ročně a možnost významnějšího využití </a:t>
            </a:r>
            <a:r>
              <a:rPr lang="cs-CZ" sz="1600" i="1" dirty="0" err="1"/>
              <a:t>bonitérů</a:t>
            </a:r>
            <a:r>
              <a:rPr lang="cs-CZ" sz="1600" i="1" dirty="0"/>
              <a:t> pro přenos informací ze Svazu a ČMSCH do chovů a naopak</a:t>
            </a:r>
          </a:p>
          <a:p>
            <a:pPr marL="0" lvl="0" indent="0">
              <a:buNone/>
            </a:pPr>
            <a:r>
              <a:rPr lang="cs-CZ" sz="1600" i="1" dirty="0"/>
              <a:t>V průběhu 2024 výměny 2 </a:t>
            </a:r>
            <a:r>
              <a:rPr lang="cs-CZ" sz="1600" i="1" dirty="0" err="1"/>
              <a:t>bonitérů</a:t>
            </a:r>
            <a:r>
              <a:rPr lang="cs-CZ" sz="1600" i="1" dirty="0"/>
              <a:t> – oblast Vysočina Kateřina Vintrová, oblast jižních a západních Čech Sára Stýblová</a:t>
            </a:r>
          </a:p>
          <a:p>
            <a:pPr marL="0" lvl="0" indent="0">
              <a:buNone/>
            </a:pPr>
            <a:r>
              <a:rPr lang="cs-CZ" sz="1600" i="1" dirty="0"/>
              <a:t>Hodnotí se 20 znaků, v průběhu roku 2025 budou 2 nové znaky, které byly vybrány WHFF – balance vemene a postavení (orientace) předních končetin </a:t>
            </a:r>
          </a:p>
          <a:p>
            <a:pPr marL="0" lvl="0" indent="0">
              <a:buNone/>
            </a:pPr>
            <a:r>
              <a:rPr lang="cs-CZ" sz="1600" i="1" dirty="0"/>
              <a:t>Nahodnoceno za 11 měsíců – 48.800 krav (nárůst o 1200 proti 2023),  z toho 150 na 2.a vyšší laktaci (nárůst o 50) </a:t>
            </a:r>
          </a:p>
          <a:p>
            <a:pPr marL="0" indent="0">
              <a:buNone/>
            </a:pPr>
            <a:r>
              <a:rPr lang="cs-CZ" sz="1600" b="1" i="1" dirty="0"/>
              <a:t>5 hodnoceno EX </a:t>
            </a:r>
            <a:r>
              <a:rPr lang="cs-CZ" sz="1600" i="1" dirty="0"/>
              <a:t>- 2x Chorušice, ŠZP Lány, Novák Petr, Cihlář Radek</a:t>
            </a:r>
          </a:p>
          <a:p>
            <a:pPr marL="0" indent="0">
              <a:buNone/>
            </a:pPr>
            <a:r>
              <a:rPr lang="cs-CZ" sz="1600" i="1" dirty="0"/>
              <a:t>524 krav hodnoceno VG – z toho 443 prvotelek</a:t>
            </a:r>
          </a:p>
          <a:p>
            <a:pPr marL="0" lvl="0" indent="0">
              <a:buNone/>
            </a:pPr>
            <a:endParaRPr lang="cs-CZ" sz="1600" i="1" dirty="0"/>
          </a:p>
          <a:p>
            <a:pPr marL="0" lvl="0" indent="0">
              <a:buNone/>
            </a:pPr>
            <a:r>
              <a:rPr lang="cs-CZ" sz="1600" b="1" i="1" dirty="0"/>
              <a:t>Plošně hodnotí 308 farem</a:t>
            </a:r>
          </a:p>
          <a:p>
            <a:pPr marL="0" lvl="0" indent="0">
              <a:buNone/>
            </a:pPr>
            <a:r>
              <a:rPr lang="cs-CZ" sz="1600" i="1" dirty="0"/>
              <a:t>Začal v roce 2024: 5 chovů</a:t>
            </a:r>
          </a:p>
          <a:p>
            <a:pPr marL="0" lvl="0" indent="0">
              <a:buNone/>
            </a:pPr>
            <a:r>
              <a:rPr lang="cs-CZ" sz="1600" i="1" dirty="0"/>
              <a:t>Skončil: 1 chov</a:t>
            </a:r>
          </a:p>
          <a:p>
            <a:pPr marL="0" lvl="0" indent="0">
              <a:buNone/>
            </a:pPr>
            <a:endParaRPr lang="cs-CZ" sz="1600" i="1" dirty="0"/>
          </a:p>
          <a:p>
            <a:pPr marL="0" lvl="0" indent="0">
              <a:buNone/>
            </a:pPr>
            <a:r>
              <a:rPr lang="cs-CZ" sz="1600" i="1" dirty="0"/>
              <a:t>Z TOP100 stájí hodnotí plošně prvotelky 88 stájí</a:t>
            </a:r>
          </a:p>
          <a:p>
            <a:pPr marL="0" lvl="0" indent="0">
              <a:buNone/>
            </a:pPr>
            <a:endParaRPr lang="cs-CZ" sz="1600" b="1" i="1" dirty="0"/>
          </a:p>
          <a:p>
            <a:pPr marL="0" lvl="0" indent="0">
              <a:buNone/>
            </a:pPr>
            <a:endParaRPr lang="cs-CZ" sz="1200" b="1" i="1" dirty="0"/>
          </a:p>
        </p:txBody>
      </p:sp>
    </p:spTree>
    <p:extLst>
      <p:ext uri="{BB962C8B-B14F-4D97-AF65-F5344CB8AC3E}">
        <p14:creationId xmlns:p14="http://schemas.microsoft.com/office/powerpoint/2010/main" val="833830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18960</TotalTime>
  <Words>1001</Words>
  <Application>Microsoft Office PowerPoint</Application>
  <PresentationFormat>Předvádění na obrazovce (4:3)</PresentationFormat>
  <Paragraphs>217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13</vt:i4>
      </vt:variant>
    </vt:vector>
  </HeadingPairs>
  <TitlesOfParts>
    <vt:vector size="23" baseType="lpstr">
      <vt:lpstr>Arial</vt:lpstr>
      <vt:lpstr>Bebas Neue</vt:lpstr>
      <vt:lpstr>Calibri</vt:lpstr>
      <vt:lpstr>Calibri Light</vt:lpstr>
      <vt:lpstr>Courier New</vt:lpstr>
      <vt:lpstr>Helvetica</vt:lpstr>
      <vt:lpstr>Helvetica Light</vt:lpstr>
      <vt:lpstr>Times New Roman</vt:lpstr>
      <vt:lpstr>Office Theme</vt:lpstr>
      <vt:lpstr>Motiv Office</vt:lpstr>
      <vt:lpstr>     REALIZACE ŠP  2 0 2 4    </vt:lpstr>
      <vt:lpstr>ROK 2024</vt:lpstr>
      <vt:lpstr>VÝSLEDKY KU</vt:lpstr>
      <vt:lpstr>VÝSLEDKY FAREM V ČR</vt:lpstr>
      <vt:lpstr>VÝPOČET PH</vt:lpstr>
      <vt:lpstr>NÁVRH ÚPRAV SIH</vt:lpstr>
      <vt:lpstr>Projekt FIT Cow</vt:lpstr>
      <vt:lpstr>Genomická předpověď vs. fenotyp</vt:lpstr>
      <vt:lpstr>Hodnocení zevnějšku 2024</vt:lpstr>
      <vt:lpstr>ZAJÍMAVÉ APLIKACE</vt:lpstr>
      <vt:lpstr>Prezentace aplikace PowerPoint</vt:lpstr>
      <vt:lpstr>Prezentace aplikace PowerPoint</vt:lpstr>
      <vt:lpstr>Prezentace aplikace PowerPoint</vt:lpstr>
    </vt:vector>
  </TitlesOfParts>
  <Company>LIME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adrienne.reynolds</dc:creator>
  <cp:lastModifiedBy>Michaela Plotova</cp:lastModifiedBy>
  <cp:revision>619</cp:revision>
  <cp:lastPrinted>2023-11-08T13:25:31Z</cp:lastPrinted>
  <dcterms:created xsi:type="dcterms:W3CDTF">2011-12-26T17:46:32Z</dcterms:created>
  <dcterms:modified xsi:type="dcterms:W3CDTF">2024-12-04T10:37:58Z</dcterms:modified>
</cp:coreProperties>
</file>