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8288000" cy="10287000"/>
  <p:notesSz cx="6858000" cy="9144000"/>
  <p:embeddedFontLst>
    <p:embeddedFont>
      <p:font typeface="Gistesy" charset="0"/>
      <p:regular r:id="rId18"/>
    </p:embeddedFont>
    <p:embeddedFont>
      <p:font typeface="Montserrat Bold" panose="020B0604020202020204" charset="-18"/>
      <p:regular r:id="rId19"/>
    </p:embeddedFont>
    <p:embeddedFont>
      <p:font typeface="Montserrat Classic" panose="020B0604020202020204" charset="-18"/>
      <p:regular r:id="rId20"/>
    </p:embeddedFont>
    <p:embeddedFont>
      <p:font typeface="Montserrat Classic Bold" panose="020B0604020202020204" charset="-18"/>
      <p:regular r:id="rId21"/>
    </p:embeddedFont>
    <p:embeddedFont>
      <p:font typeface="Montserrat Semi-Bold" panose="020B0604020202020204" charset="-18"/>
      <p:regular r:id="rId22"/>
    </p:embeddedFont>
    <p:embeddedFont>
      <p:font typeface="Open Sans Bold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5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53" t="-3076" r="-3076" b="-3053"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14532399" y="-3830879"/>
            <a:ext cx="6166608" cy="6166608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07EAA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-865698" y="-2407081"/>
            <a:ext cx="4227497" cy="15201482"/>
          </a:xfrm>
          <a:custGeom>
            <a:avLst/>
            <a:gdLst/>
            <a:ahLst/>
            <a:cxnLst/>
            <a:rect l="l" t="t" r="r" b="b"/>
            <a:pathLst>
              <a:path w="4227497" h="15201482">
                <a:moveTo>
                  <a:pt x="0" y="0"/>
                </a:moveTo>
                <a:lnTo>
                  <a:pt x="4227497" y="0"/>
                </a:lnTo>
                <a:lnTo>
                  <a:pt x="4227497" y="15201482"/>
                </a:lnTo>
                <a:lnTo>
                  <a:pt x="0" y="1520148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59585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Freeform 7"/>
          <p:cNvSpPr/>
          <p:nvPr/>
        </p:nvSpPr>
        <p:spPr>
          <a:xfrm rot="2248633">
            <a:off x="7944659" y="-96"/>
            <a:ext cx="14404600" cy="2461877"/>
          </a:xfrm>
          <a:custGeom>
            <a:avLst/>
            <a:gdLst/>
            <a:ahLst/>
            <a:cxnLst/>
            <a:rect l="l" t="t" r="r" b="b"/>
            <a:pathLst>
              <a:path w="14404600" h="2461877">
                <a:moveTo>
                  <a:pt x="0" y="0"/>
                </a:moveTo>
                <a:lnTo>
                  <a:pt x="14404600" y="0"/>
                </a:lnTo>
                <a:lnTo>
                  <a:pt x="14404600" y="2461877"/>
                </a:lnTo>
                <a:lnTo>
                  <a:pt x="0" y="24618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8" name="Freeform 8"/>
          <p:cNvSpPr/>
          <p:nvPr/>
        </p:nvSpPr>
        <p:spPr>
          <a:xfrm rot="-7234445">
            <a:off x="-4014956" y="4757365"/>
            <a:ext cx="14280840" cy="3909380"/>
          </a:xfrm>
          <a:custGeom>
            <a:avLst/>
            <a:gdLst/>
            <a:ahLst/>
            <a:cxnLst/>
            <a:rect l="l" t="t" r="r" b="b"/>
            <a:pathLst>
              <a:path w="14280840" h="3909380">
                <a:moveTo>
                  <a:pt x="0" y="0"/>
                </a:moveTo>
                <a:lnTo>
                  <a:pt x="14280841" y="0"/>
                </a:lnTo>
                <a:lnTo>
                  <a:pt x="14280841" y="3909380"/>
                </a:lnTo>
                <a:lnTo>
                  <a:pt x="0" y="39093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Freeform 9"/>
          <p:cNvSpPr/>
          <p:nvPr/>
        </p:nvSpPr>
        <p:spPr>
          <a:xfrm>
            <a:off x="7387333" y="1503650"/>
            <a:ext cx="7438033" cy="7438033"/>
          </a:xfrm>
          <a:custGeom>
            <a:avLst/>
            <a:gdLst/>
            <a:ahLst/>
            <a:cxnLst/>
            <a:rect l="l" t="t" r="r" b="b"/>
            <a:pathLst>
              <a:path w="7438033" h="7438033">
                <a:moveTo>
                  <a:pt x="0" y="0"/>
                </a:moveTo>
                <a:lnTo>
                  <a:pt x="7438032" y="0"/>
                </a:lnTo>
                <a:lnTo>
                  <a:pt x="7438032" y="7438033"/>
                </a:lnTo>
                <a:lnTo>
                  <a:pt x="0" y="743803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0" name="TextBox 10"/>
          <p:cNvSpPr txBox="1"/>
          <p:nvPr/>
        </p:nvSpPr>
        <p:spPr>
          <a:xfrm>
            <a:off x="4709833" y="2034744"/>
            <a:ext cx="7847102" cy="37548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519"/>
              </a:lnSpc>
            </a:pPr>
            <a:r>
              <a:rPr lang="en-US" sz="21799">
                <a:solidFill>
                  <a:srgbClr val="172F67"/>
                </a:solidFill>
                <a:latin typeface="Gistesy"/>
                <a:ea typeface="Gistesy"/>
                <a:cs typeface="Gistesy"/>
                <a:sym typeface="Gistesy"/>
              </a:rPr>
              <a:t>Holstein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891800" y="4883979"/>
            <a:ext cx="4773496" cy="605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00"/>
              </a:lnSpc>
            </a:pPr>
            <a:r>
              <a:rPr lang="en-US" sz="4017" spc="3213">
                <a:solidFill>
                  <a:srgbClr val="172F67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JUNIOR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068036" y="5612855"/>
            <a:ext cx="3379621" cy="605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00"/>
              </a:lnSpc>
            </a:pPr>
            <a:r>
              <a:rPr lang="en-US" sz="4017" spc="3213">
                <a:solidFill>
                  <a:srgbClr val="172F67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TEAM</a:t>
            </a:r>
          </a:p>
        </p:txBody>
      </p:sp>
      <p:sp>
        <p:nvSpPr>
          <p:cNvPr id="13" name="Freeform 13"/>
          <p:cNvSpPr/>
          <p:nvPr/>
        </p:nvSpPr>
        <p:spPr>
          <a:xfrm>
            <a:off x="6103365" y="5363250"/>
            <a:ext cx="6731895" cy="4689536"/>
          </a:xfrm>
          <a:custGeom>
            <a:avLst/>
            <a:gdLst/>
            <a:ahLst/>
            <a:cxnLst/>
            <a:rect l="l" t="t" r="r" b="b"/>
            <a:pathLst>
              <a:path w="6731895" h="4689536">
                <a:moveTo>
                  <a:pt x="0" y="0"/>
                </a:moveTo>
                <a:lnTo>
                  <a:pt x="6731895" y="0"/>
                </a:lnTo>
                <a:lnTo>
                  <a:pt x="6731895" y="4689536"/>
                </a:lnTo>
                <a:lnTo>
                  <a:pt x="0" y="468953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23409" t="-91012" r="-28425" b="-26803"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5172599" y="258315"/>
            <a:ext cx="2764166" cy="2603289"/>
          </a:xfrm>
          <a:custGeom>
            <a:avLst/>
            <a:gdLst/>
            <a:ahLst/>
            <a:cxnLst/>
            <a:rect l="l" t="t" r="r" b="b"/>
            <a:pathLst>
              <a:path w="2764166" h="2603289">
                <a:moveTo>
                  <a:pt x="0" y="0"/>
                </a:moveTo>
                <a:lnTo>
                  <a:pt x="2764166" y="0"/>
                </a:lnTo>
                <a:lnTo>
                  <a:pt x="2764166" y="2603289"/>
                </a:lnTo>
                <a:lnTo>
                  <a:pt x="0" y="26032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1000"/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>
            <a:off x="1926604" y="2613871"/>
            <a:ext cx="9139135" cy="6644429"/>
          </a:xfrm>
          <a:custGeom>
            <a:avLst/>
            <a:gdLst/>
            <a:ahLst/>
            <a:cxnLst/>
            <a:rect l="l" t="t" r="r" b="b"/>
            <a:pathLst>
              <a:path w="9139135" h="6644429">
                <a:moveTo>
                  <a:pt x="0" y="0"/>
                </a:moveTo>
                <a:lnTo>
                  <a:pt x="9139135" y="0"/>
                </a:lnTo>
                <a:lnTo>
                  <a:pt x="9139135" y="6644429"/>
                </a:lnTo>
                <a:lnTo>
                  <a:pt x="0" y="66444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616" r="-5464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TextBox 7"/>
          <p:cNvSpPr txBox="1"/>
          <p:nvPr/>
        </p:nvSpPr>
        <p:spPr>
          <a:xfrm>
            <a:off x="1869045" y="1175141"/>
            <a:ext cx="9196694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Young breeders school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234642" y="6067425"/>
            <a:ext cx="6548645" cy="2657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Belgie, Battice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28.8.-1.9.2024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169 mladých chovatelů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Nejlépe se umístila Barbora Malá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78091" y="0"/>
            <a:ext cx="4300243" cy="6039589"/>
          </a:xfrm>
          <a:custGeom>
            <a:avLst/>
            <a:gdLst/>
            <a:ahLst/>
            <a:cxnLst/>
            <a:rect l="l" t="t" r="r" b="b"/>
            <a:pathLst>
              <a:path w="4300243" h="6039589">
                <a:moveTo>
                  <a:pt x="0" y="0"/>
                </a:moveTo>
                <a:lnTo>
                  <a:pt x="4300243" y="0"/>
                </a:lnTo>
                <a:lnTo>
                  <a:pt x="4300243" y="6039589"/>
                </a:lnTo>
                <a:lnTo>
                  <a:pt x="0" y="60395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5575" t="-41906" r="-23902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8131660" cy="5306770"/>
          </a:xfrm>
          <a:custGeom>
            <a:avLst/>
            <a:gdLst/>
            <a:ahLst/>
            <a:cxnLst/>
            <a:rect l="l" t="t" r="r" b="b"/>
            <a:pathLst>
              <a:path w="8131660" h="5306770">
                <a:moveTo>
                  <a:pt x="0" y="0"/>
                </a:moveTo>
                <a:lnTo>
                  <a:pt x="8131660" y="0"/>
                </a:lnTo>
                <a:lnTo>
                  <a:pt x="8131660" y="5306770"/>
                </a:lnTo>
                <a:lnTo>
                  <a:pt x="0" y="53067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925" t="-22707" r="-10755" b="-9088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" name="Freeform 4"/>
          <p:cNvSpPr/>
          <p:nvPr/>
        </p:nvSpPr>
        <p:spPr>
          <a:xfrm>
            <a:off x="8131660" y="-52291"/>
            <a:ext cx="5846432" cy="5411352"/>
          </a:xfrm>
          <a:custGeom>
            <a:avLst/>
            <a:gdLst/>
            <a:ahLst/>
            <a:cxnLst/>
            <a:rect l="l" t="t" r="r" b="b"/>
            <a:pathLst>
              <a:path w="5846432" h="5411352">
                <a:moveTo>
                  <a:pt x="0" y="0"/>
                </a:moveTo>
                <a:lnTo>
                  <a:pt x="5846431" y="0"/>
                </a:lnTo>
                <a:lnTo>
                  <a:pt x="5846431" y="5411352"/>
                </a:lnTo>
                <a:lnTo>
                  <a:pt x="0" y="54113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5644" b="-18409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Freeform 5"/>
          <p:cNvSpPr/>
          <p:nvPr/>
        </p:nvSpPr>
        <p:spPr>
          <a:xfrm>
            <a:off x="-165013" y="5306770"/>
            <a:ext cx="3840314" cy="4980230"/>
          </a:xfrm>
          <a:custGeom>
            <a:avLst/>
            <a:gdLst/>
            <a:ahLst/>
            <a:cxnLst/>
            <a:rect l="l" t="t" r="r" b="b"/>
            <a:pathLst>
              <a:path w="3840314" h="4980230">
                <a:moveTo>
                  <a:pt x="0" y="0"/>
                </a:moveTo>
                <a:lnTo>
                  <a:pt x="3840315" y="0"/>
                </a:lnTo>
                <a:lnTo>
                  <a:pt x="3840315" y="4980230"/>
                </a:lnTo>
                <a:lnTo>
                  <a:pt x="0" y="49802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3098" r="-21584" b="-11908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>
            <a:off x="3613123" y="5306770"/>
            <a:ext cx="7390053" cy="5461070"/>
          </a:xfrm>
          <a:custGeom>
            <a:avLst/>
            <a:gdLst/>
            <a:ahLst/>
            <a:cxnLst/>
            <a:rect l="l" t="t" r="r" b="b"/>
            <a:pathLst>
              <a:path w="7390053" h="5461070">
                <a:moveTo>
                  <a:pt x="0" y="0"/>
                </a:moveTo>
                <a:lnTo>
                  <a:pt x="7390053" y="0"/>
                </a:lnTo>
                <a:lnTo>
                  <a:pt x="7390053" y="5461070"/>
                </a:lnTo>
                <a:lnTo>
                  <a:pt x="0" y="54610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294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Freeform 7"/>
          <p:cNvSpPr/>
          <p:nvPr/>
        </p:nvSpPr>
        <p:spPr>
          <a:xfrm>
            <a:off x="11003176" y="5359061"/>
            <a:ext cx="7275158" cy="5547308"/>
          </a:xfrm>
          <a:custGeom>
            <a:avLst/>
            <a:gdLst/>
            <a:ahLst/>
            <a:cxnLst/>
            <a:rect l="l" t="t" r="r" b="b"/>
            <a:pathLst>
              <a:path w="7275158" h="5547308">
                <a:moveTo>
                  <a:pt x="0" y="0"/>
                </a:moveTo>
                <a:lnTo>
                  <a:pt x="7275158" y="0"/>
                </a:lnTo>
                <a:lnTo>
                  <a:pt x="7275158" y="5547307"/>
                </a:lnTo>
                <a:lnTo>
                  <a:pt x="0" y="554730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579904" y="-352977"/>
            <a:ext cx="5400635" cy="5666035"/>
          </a:xfrm>
          <a:custGeom>
            <a:avLst/>
            <a:gdLst/>
            <a:ahLst/>
            <a:cxnLst/>
            <a:rect l="l" t="t" r="r" b="b"/>
            <a:pathLst>
              <a:path w="5400635" h="5666035">
                <a:moveTo>
                  <a:pt x="0" y="0"/>
                </a:moveTo>
                <a:lnTo>
                  <a:pt x="5400635" y="0"/>
                </a:lnTo>
                <a:lnTo>
                  <a:pt x="5400635" y="5666035"/>
                </a:lnTo>
                <a:lnTo>
                  <a:pt x="0" y="56660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5401" r="-48988" b="-10952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Freeform 3"/>
          <p:cNvSpPr/>
          <p:nvPr/>
        </p:nvSpPr>
        <p:spPr>
          <a:xfrm>
            <a:off x="3651537" y="4670601"/>
            <a:ext cx="4243270" cy="5616399"/>
          </a:xfrm>
          <a:custGeom>
            <a:avLst/>
            <a:gdLst/>
            <a:ahLst/>
            <a:cxnLst/>
            <a:rect l="l" t="t" r="r" b="b"/>
            <a:pathLst>
              <a:path w="4243270" h="5616399">
                <a:moveTo>
                  <a:pt x="0" y="0"/>
                </a:moveTo>
                <a:lnTo>
                  <a:pt x="4243270" y="0"/>
                </a:lnTo>
                <a:lnTo>
                  <a:pt x="4243270" y="5616399"/>
                </a:lnTo>
                <a:lnTo>
                  <a:pt x="0" y="56163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591" t="-41689" r="-12591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" name="Freeform 4"/>
          <p:cNvSpPr/>
          <p:nvPr/>
        </p:nvSpPr>
        <p:spPr>
          <a:xfrm>
            <a:off x="11980539" y="-352977"/>
            <a:ext cx="6535700" cy="5252351"/>
          </a:xfrm>
          <a:custGeom>
            <a:avLst/>
            <a:gdLst/>
            <a:ahLst/>
            <a:cxnLst/>
            <a:rect l="l" t="t" r="r" b="b"/>
            <a:pathLst>
              <a:path w="6535700" h="5252351">
                <a:moveTo>
                  <a:pt x="0" y="0"/>
                </a:moveTo>
                <a:lnTo>
                  <a:pt x="6535700" y="0"/>
                </a:lnTo>
                <a:lnTo>
                  <a:pt x="6535700" y="5252350"/>
                </a:lnTo>
                <a:lnTo>
                  <a:pt x="0" y="52523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022" t="-10952" r="-27559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Freeform 5"/>
          <p:cNvSpPr/>
          <p:nvPr/>
        </p:nvSpPr>
        <p:spPr>
          <a:xfrm>
            <a:off x="7894807" y="4670601"/>
            <a:ext cx="7159831" cy="5616399"/>
          </a:xfrm>
          <a:custGeom>
            <a:avLst/>
            <a:gdLst/>
            <a:ahLst/>
            <a:cxnLst/>
            <a:rect l="l" t="t" r="r" b="b"/>
            <a:pathLst>
              <a:path w="7159831" h="5616399">
                <a:moveTo>
                  <a:pt x="0" y="0"/>
                </a:moveTo>
                <a:lnTo>
                  <a:pt x="7159831" y="0"/>
                </a:lnTo>
                <a:lnTo>
                  <a:pt x="7159831" y="5616399"/>
                </a:lnTo>
                <a:lnTo>
                  <a:pt x="0" y="56163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719" t="-29635" r="-24625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>
            <a:off x="0" y="4670601"/>
            <a:ext cx="3868246" cy="5616399"/>
          </a:xfrm>
          <a:custGeom>
            <a:avLst/>
            <a:gdLst/>
            <a:ahLst/>
            <a:cxnLst/>
            <a:rect l="l" t="t" r="r" b="b"/>
            <a:pathLst>
              <a:path w="3868246" h="5616399">
                <a:moveTo>
                  <a:pt x="0" y="0"/>
                </a:moveTo>
                <a:lnTo>
                  <a:pt x="3868246" y="0"/>
                </a:lnTo>
                <a:lnTo>
                  <a:pt x="3868246" y="5616399"/>
                </a:lnTo>
                <a:lnTo>
                  <a:pt x="0" y="56163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7774" t="-51875" r="-9416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Freeform 7"/>
          <p:cNvSpPr/>
          <p:nvPr/>
        </p:nvSpPr>
        <p:spPr>
          <a:xfrm>
            <a:off x="13949773" y="4670601"/>
            <a:ext cx="4566466" cy="6252522"/>
          </a:xfrm>
          <a:custGeom>
            <a:avLst/>
            <a:gdLst/>
            <a:ahLst/>
            <a:cxnLst/>
            <a:rect l="l" t="t" r="r" b="b"/>
            <a:pathLst>
              <a:path w="4566466" h="6252522">
                <a:moveTo>
                  <a:pt x="0" y="0"/>
                </a:moveTo>
                <a:lnTo>
                  <a:pt x="4566466" y="0"/>
                </a:lnTo>
                <a:lnTo>
                  <a:pt x="4566466" y="6252522"/>
                </a:lnTo>
                <a:lnTo>
                  <a:pt x="0" y="625252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9381" t="-29944" r="-9381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8" name="Freeform 8"/>
          <p:cNvSpPr/>
          <p:nvPr/>
        </p:nvSpPr>
        <p:spPr>
          <a:xfrm>
            <a:off x="0" y="0"/>
            <a:ext cx="6666553" cy="4670601"/>
          </a:xfrm>
          <a:custGeom>
            <a:avLst/>
            <a:gdLst/>
            <a:ahLst/>
            <a:cxnLst/>
            <a:rect l="l" t="t" r="r" b="b"/>
            <a:pathLst>
              <a:path w="6666553" h="4670601">
                <a:moveTo>
                  <a:pt x="0" y="0"/>
                </a:moveTo>
                <a:lnTo>
                  <a:pt x="6666553" y="0"/>
                </a:lnTo>
                <a:lnTo>
                  <a:pt x="6666553" y="4670601"/>
                </a:lnTo>
                <a:lnTo>
                  <a:pt x="0" y="467060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1118" t="-23275" r="-17279" b="-8583"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869045" y="2860735"/>
            <a:ext cx="9101225" cy="6075067"/>
          </a:xfrm>
          <a:custGeom>
            <a:avLst/>
            <a:gdLst/>
            <a:ahLst/>
            <a:cxnLst/>
            <a:rect l="l" t="t" r="r" b="b"/>
            <a:pathLst>
              <a:path w="9101225" h="6075067">
                <a:moveTo>
                  <a:pt x="0" y="0"/>
                </a:moveTo>
                <a:lnTo>
                  <a:pt x="9101225" y="0"/>
                </a:lnTo>
                <a:lnTo>
                  <a:pt x="9101225" y="6075067"/>
                </a:lnTo>
                <a:lnTo>
                  <a:pt x="0" y="607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TextBox 6"/>
          <p:cNvSpPr txBox="1"/>
          <p:nvPr/>
        </p:nvSpPr>
        <p:spPr>
          <a:xfrm>
            <a:off x="1869045" y="1175141"/>
            <a:ext cx="14247290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Zemědělec- podzim 2024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251534" y="6423898"/>
            <a:ext cx="654864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Lysá nad Labem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3.-6.10. 2024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670521" y="0"/>
            <a:ext cx="6826260" cy="5590969"/>
          </a:xfrm>
          <a:custGeom>
            <a:avLst/>
            <a:gdLst/>
            <a:ahLst/>
            <a:cxnLst/>
            <a:rect l="l" t="t" r="r" b="b"/>
            <a:pathLst>
              <a:path w="6826260" h="5590969">
                <a:moveTo>
                  <a:pt x="0" y="0"/>
                </a:moveTo>
                <a:lnTo>
                  <a:pt x="6826259" y="0"/>
                </a:lnTo>
                <a:lnTo>
                  <a:pt x="6826259" y="5590969"/>
                </a:lnTo>
                <a:lnTo>
                  <a:pt x="0" y="55909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009" r="-16692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Freeform 3"/>
          <p:cNvSpPr/>
          <p:nvPr/>
        </p:nvSpPr>
        <p:spPr>
          <a:xfrm>
            <a:off x="-76307" y="0"/>
            <a:ext cx="6746827" cy="5590969"/>
          </a:xfrm>
          <a:custGeom>
            <a:avLst/>
            <a:gdLst/>
            <a:ahLst/>
            <a:cxnLst/>
            <a:rect l="l" t="t" r="r" b="b"/>
            <a:pathLst>
              <a:path w="6746827" h="5590969">
                <a:moveTo>
                  <a:pt x="0" y="0"/>
                </a:moveTo>
                <a:lnTo>
                  <a:pt x="6746828" y="0"/>
                </a:lnTo>
                <a:lnTo>
                  <a:pt x="6746828" y="5590969"/>
                </a:lnTo>
                <a:lnTo>
                  <a:pt x="0" y="55909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146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" name="Freeform 4"/>
          <p:cNvSpPr/>
          <p:nvPr/>
        </p:nvSpPr>
        <p:spPr>
          <a:xfrm>
            <a:off x="0" y="5522500"/>
            <a:ext cx="5912224" cy="4764500"/>
          </a:xfrm>
          <a:custGeom>
            <a:avLst/>
            <a:gdLst/>
            <a:ahLst/>
            <a:cxnLst/>
            <a:rect l="l" t="t" r="r" b="b"/>
            <a:pathLst>
              <a:path w="5912224" h="4764500">
                <a:moveTo>
                  <a:pt x="0" y="0"/>
                </a:moveTo>
                <a:lnTo>
                  <a:pt x="5912224" y="0"/>
                </a:lnTo>
                <a:lnTo>
                  <a:pt x="5912224" y="4764500"/>
                </a:lnTo>
                <a:lnTo>
                  <a:pt x="0" y="47645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20729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Freeform 5"/>
          <p:cNvSpPr/>
          <p:nvPr/>
        </p:nvSpPr>
        <p:spPr>
          <a:xfrm>
            <a:off x="5827549" y="5522500"/>
            <a:ext cx="6601626" cy="4764500"/>
          </a:xfrm>
          <a:custGeom>
            <a:avLst/>
            <a:gdLst/>
            <a:ahLst/>
            <a:cxnLst/>
            <a:rect l="l" t="t" r="r" b="b"/>
            <a:pathLst>
              <a:path w="6601626" h="4764500">
                <a:moveTo>
                  <a:pt x="0" y="0"/>
                </a:moveTo>
                <a:lnTo>
                  <a:pt x="6601626" y="0"/>
                </a:lnTo>
                <a:lnTo>
                  <a:pt x="6601626" y="4764500"/>
                </a:lnTo>
                <a:lnTo>
                  <a:pt x="0" y="47645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8122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>
            <a:off x="12332545" y="5522500"/>
            <a:ext cx="6166926" cy="5022532"/>
          </a:xfrm>
          <a:custGeom>
            <a:avLst/>
            <a:gdLst/>
            <a:ahLst/>
            <a:cxnLst/>
            <a:rect l="l" t="t" r="r" b="b"/>
            <a:pathLst>
              <a:path w="6166926" h="5022532">
                <a:moveTo>
                  <a:pt x="0" y="0"/>
                </a:moveTo>
                <a:lnTo>
                  <a:pt x="6166925" y="0"/>
                </a:lnTo>
                <a:lnTo>
                  <a:pt x="6166925" y="5022532"/>
                </a:lnTo>
                <a:lnTo>
                  <a:pt x="0" y="502253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22012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Freeform 7"/>
          <p:cNvSpPr/>
          <p:nvPr/>
        </p:nvSpPr>
        <p:spPr>
          <a:xfrm>
            <a:off x="13496780" y="0"/>
            <a:ext cx="4791220" cy="5590969"/>
          </a:xfrm>
          <a:custGeom>
            <a:avLst/>
            <a:gdLst/>
            <a:ahLst/>
            <a:cxnLst/>
            <a:rect l="l" t="t" r="r" b="b"/>
            <a:pathLst>
              <a:path w="4791220" h="5590969">
                <a:moveTo>
                  <a:pt x="0" y="0"/>
                </a:moveTo>
                <a:lnTo>
                  <a:pt x="4791220" y="0"/>
                </a:lnTo>
                <a:lnTo>
                  <a:pt x="4791220" y="5590969"/>
                </a:lnTo>
                <a:lnTo>
                  <a:pt x="0" y="559096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24579" b="-3803"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456344" y="6061351"/>
            <a:ext cx="5926336" cy="3047125"/>
          </a:xfrm>
          <a:custGeom>
            <a:avLst/>
            <a:gdLst/>
            <a:ahLst/>
            <a:cxnLst/>
            <a:rect l="l" t="t" r="r" b="b"/>
            <a:pathLst>
              <a:path w="5926336" h="3047125">
                <a:moveTo>
                  <a:pt x="0" y="0"/>
                </a:moveTo>
                <a:lnTo>
                  <a:pt x="5926336" y="0"/>
                </a:lnTo>
                <a:lnTo>
                  <a:pt x="5926336" y="3047125"/>
                </a:lnTo>
                <a:lnTo>
                  <a:pt x="0" y="30471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>
            <a:off x="11912581" y="6137402"/>
            <a:ext cx="3120898" cy="3120898"/>
          </a:xfrm>
          <a:custGeom>
            <a:avLst/>
            <a:gdLst/>
            <a:ahLst/>
            <a:cxnLst/>
            <a:rect l="l" t="t" r="r" b="b"/>
            <a:pathLst>
              <a:path w="3120898" h="3120898">
                <a:moveTo>
                  <a:pt x="0" y="0"/>
                </a:moveTo>
                <a:lnTo>
                  <a:pt x="3120898" y="0"/>
                </a:lnTo>
                <a:lnTo>
                  <a:pt x="3120898" y="3120898"/>
                </a:lnTo>
                <a:lnTo>
                  <a:pt x="0" y="31208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Freeform 7"/>
          <p:cNvSpPr/>
          <p:nvPr/>
        </p:nvSpPr>
        <p:spPr>
          <a:xfrm>
            <a:off x="3333484" y="339180"/>
            <a:ext cx="11844231" cy="4501719"/>
          </a:xfrm>
          <a:custGeom>
            <a:avLst/>
            <a:gdLst/>
            <a:ahLst/>
            <a:cxnLst/>
            <a:rect l="l" t="t" r="r" b="b"/>
            <a:pathLst>
              <a:path w="11844231" h="4501719">
                <a:moveTo>
                  <a:pt x="0" y="0"/>
                </a:moveTo>
                <a:lnTo>
                  <a:pt x="11844231" y="0"/>
                </a:lnTo>
                <a:lnTo>
                  <a:pt x="11844231" y="4501719"/>
                </a:lnTo>
                <a:lnTo>
                  <a:pt x="0" y="45017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07E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3170" y="-1131672"/>
            <a:ext cx="18714340" cy="9543292"/>
            <a:chOff x="0" y="0"/>
            <a:chExt cx="4928880" cy="251346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928880" cy="2513460"/>
            </a:xfrm>
            <a:custGeom>
              <a:avLst/>
              <a:gdLst/>
              <a:ahLst/>
              <a:cxnLst/>
              <a:rect l="l" t="t" r="r" b="b"/>
              <a:pathLst>
                <a:path w="4928880" h="2513460">
                  <a:moveTo>
                    <a:pt x="41369" y="0"/>
                  </a:moveTo>
                  <a:lnTo>
                    <a:pt x="4887511" y="0"/>
                  </a:lnTo>
                  <a:cubicBezTo>
                    <a:pt x="4910358" y="0"/>
                    <a:pt x="4928880" y="18521"/>
                    <a:pt x="4928880" y="41369"/>
                  </a:cubicBezTo>
                  <a:lnTo>
                    <a:pt x="4928880" y="2472091"/>
                  </a:lnTo>
                  <a:cubicBezTo>
                    <a:pt x="4928880" y="2483063"/>
                    <a:pt x="4924521" y="2493585"/>
                    <a:pt x="4916763" y="2501343"/>
                  </a:cubicBezTo>
                  <a:cubicBezTo>
                    <a:pt x="4909005" y="2509101"/>
                    <a:pt x="4898482" y="2513460"/>
                    <a:pt x="4887511" y="2513460"/>
                  </a:cubicBezTo>
                  <a:lnTo>
                    <a:pt x="41369" y="2513460"/>
                  </a:lnTo>
                  <a:cubicBezTo>
                    <a:pt x="30397" y="2513460"/>
                    <a:pt x="19875" y="2509101"/>
                    <a:pt x="12117" y="2501343"/>
                  </a:cubicBezTo>
                  <a:cubicBezTo>
                    <a:pt x="4358" y="2493585"/>
                    <a:pt x="0" y="2483063"/>
                    <a:pt x="0" y="2472091"/>
                  </a:cubicBezTo>
                  <a:lnTo>
                    <a:pt x="0" y="41369"/>
                  </a:lnTo>
                  <a:cubicBezTo>
                    <a:pt x="0" y="30397"/>
                    <a:pt x="4358" y="19875"/>
                    <a:pt x="12117" y="12117"/>
                  </a:cubicBezTo>
                  <a:cubicBezTo>
                    <a:pt x="19875" y="4358"/>
                    <a:pt x="30397" y="0"/>
                    <a:pt x="41369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928880" cy="25515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808770" y="977265"/>
            <a:ext cx="3504683" cy="1543050"/>
            <a:chOff x="0" y="0"/>
            <a:chExt cx="923044" cy="4064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23044" cy="406400"/>
            </a:xfrm>
            <a:custGeom>
              <a:avLst/>
              <a:gdLst/>
              <a:ahLst/>
              <a:cxnLst/>
              <a:rect l="l" t="t" r="r" b="b"/>
              <a:pathLst>
                <a:path w="923044" h="406400">
                  <a:moveTo>
                    <a:pt x="719844" y="0"/>
                  </a:moveTo>
                  <a:cubicBezTo>
                    <a:pt x="832068" y="0"/>
                    <a:pt x="923044" y="90976"/>
                    <a:pt x="923044" y="203200"/>
                  </a:cubicBezTo>
                  <a:cubicBezTo>
                    <a:pt x="923044" y="315424"/>
                    <a:pt x="832068" y="406400"/>
                    <a:pt x="719844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607EAA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923044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999880">
            <a:off x="3806306" y="-2275657"/>
            <a:ext cx="14801958" cy="6050300"/>
          </a:xfrm>
          <a:custGeom>
            <a:avLst/>
            <a:gdLst/>
            <a:ahLst/>
            <a:cxnLst/>
            <a:rect l="l" t="t" r="r" b="b"/>
            <a:pathLst>
              <a:path w="14801958" h="6050300">
                <a:moveTo>
                  <a:pt x="0" y="0"/>
                </a:moveTo>
                <a:lnTo>
                  <a:pt x="14801958" y="0"/>
                </a:lnTo>
                <a:lnTo>
                  <a:pt x="14801958" y="6050301"/>
                </a:lnTo>
                <a:lnTo>
                  <a:pt x="0" y="60503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TextBox 9"/>
          <p:cNvSpPr txBox="1"/>
          <p:nvPr/>
        </p:nvSpPr>
        <p:spPr>
          <a:xfrm>
            <a:off x="5219639" y="8805604"/>
            <a:ext cx="7848722" cy="4526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10"/>
              </a:lnSpc>
            </a:pPr>
            <a:r>
              <a:rPr lang="en-US" sz="2650" b="1" spc="132">
                <a:solidFill>
                  <a:srgbClr val="607EA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@holsteinjuniorteam.cz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1028700" y="1118048"/>
            <a:ext cx="1261483" cy="1261483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148168" y="1237516"/>
            <a:ext cx="1022547" cy="1022547"/>
          </a:xfrm>
          <a:custGeom>
            <a:avLst/>
            <a:gdLst/>
            <a:ahLst/>
            <a:cxnLst/>
            <a:rect l="l" t="t" r="r" b="b"/>
            <a:pathLst>
              <a:path w="1022547" h="1022547">
                <a:moveTo>
                  <a:pt x="0" y="0"/>
                </a:moveTo>
                <a:lnTo>
                  <a:pt x="1022547" y="0"/>
                </a:lnTo>
                <a:lnTo>
                  <a:pt x="1022547" y="1022548"/>
                </a:lnTo>
                <a:lnTo>
                  <a:pt x="0" y="10225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4" name="TextBox 14"/>
          <p:cNvSpPr txBox="1"/>
          <p:nvPr/>
        </p:nvSpPr>
        <p:spPr>
          <a:xfrm>
            <a:off x="4558268" y="3649030"/>
            <a:ext cx="9171464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Děkujeme za pozornost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53" t="-3076" r="-3076" b="-3053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Freeform 3"/>
          <p:cNvSpPr/>
          <p:nvPr/>
        </p:nvSpPr>
        <p:spPr>
          <a:xfrm rot="-402048">
            <a:off x="-1655145" y="3320106"/>
            <a:ext cx="16608687" cy="6165975"/>
          </a:xfrm>
          <a:custGeom>
            <a:avLst/>
            <a:gdLst/>
            <a:ahLst/>
            <a:cxnLst/>
            <a:rect l="l" t="t" r="r" b="b"/>
            <a:pathLst>
              <a:path w="16608687" h="6165975">
                <a:moveTo>
                  <a:pt x="0" y="0"/>
                </a:moveTo>
                <a:lnTo>
                  <a:pt x="16608687" y="0"/>
                </a:lnTo>
                <a:lnTo>
                  <a:pt x="16608687" y="6165975"/>
                </a:lnTo>
                <a:lnTo>
                  <a:pt x="0" y="616597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4" name="Group 4"/>
          <p:cNvGrpSpPr/>
          <p:nvPr/>
        </p:nvGrpSpPr>
        <p:grpSpPr>
          <a:xfrm>
            <a:off x="5971043" y="-1266808"/>
            <a:ext cx="12820615" cy="1282061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07EAA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3158992" y="2218216"/>
            <a:ext cx="5850568" cy="5850568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72F6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461081" y="2520315"/>
            <a:ext cx="5246391" cy="5246370"/>
            <a:chOff x="0" y="0"/>
            <a:chExt cx="6350000" cy="634997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24931" r="-24931"/>
              </a:stretch>
            </a:blipFill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0051656" y="2505392"/>
            <a:ext cx="6329955" cy="3670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799"/>
              </a:lnSpc>
            </a:pPr>
            <a:r>
              <a:rPr lang="en-US" sz="6999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Aktivity Junior teamu 2024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120156" y="6720000"/>
            <a:ext cx="4522390" cy="50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74"/>
              </a:lnSpc>
            </a:pPr>
            <a:r>
              <a:rPr lang="en-US" sz="2981" b="1" spc="149">
                <a:solidFill>
                  <a:srgbClr val="607EAA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@holsteinjuniorteam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-723642" y="608174"/>
            <a:ext cx="3504683" cy="1543050"/>
            <a:chOff x="0" y="0"/>
            <a:chExt cx="923044" cy="4064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923044" cy="406400"/>
            </a:xfrm>
            <a:custGeom>
              <a:avLst/>
              <a:gdLst/>
              <a:ahLst/>
              <a:cxnLst/>
              <a:rect l="l" t="t" r="r" b="b"/>
              <a:pathLst>
                <a:path w="923044" h="406400">
                  <a:moveTo>
                    <a:pt x="719844" y="0"/>
                  </a:moveTo>
                  <a:cubicBezTo>
                    <a:pt x="832068" y="0"/>
                    <a:pt x="923044" y="90976"/>
                    <a:pt x="923044" y="203200"/>
                  </a:cubicBezTo>
                  <a:cubicBezTo>
                    <a:pt x="923044" y="315424"/>
                    <a:pt x="832068" y="406400"/>
                    <a:pt x="719844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607EAA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923044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154567" y="778107"/>
            <a:ext cx="1203183" cy="1203183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1217500" y="841040"/>
            <a:ext cx="1077316" cy="1077316"/>
          </a:xfrm>
          <a:custGeom>
            <a:avLst/>
            <a:gdLst/>
            <a:ahLst/>
            <a:cxnLst/>
            <a:rect l="l" t="t" r="r" b="b"/>
            <a:pathLst>
              <a:path w="1077316" h="1077316">
                <a:moveTo>
                  <a:pt x="0" y="0"/>
                </a:moveTo>
                <a:lnTo>
                  <a:pt x="1077316" y="0"/>
                </a:lnTo>
                <a:lnTo>
                  <a:pt x="1077316" y="1077317"/>
                </a:lnTo>
                <a:lnTo>
                  <a:pt x="0" y="10773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808797" y="3205783"/>
            <a:ext cx="7960894" cy="5970671"/>
          </a:xfrm>
          <a:custGeom>
            <a:avLst/>
            <a:gdLst/>
            <a:ahLst/>
            <a:cxnLst/>
            <a:rect l="l" t="t" r="r" b="b"/>
            <a:pathLst>
              <a:path w="7960894" h="5970671">
                <a:moveTo>
                  <a:pt x="0" y="0"/>
                </a:moveTo>
                <a:lnTo>
                  <a:pt x="7960894" y="0"/>
                </a:lnTo>
                <a:lnTo>
                  <a:pt x="7960894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TextBox 6"/>
          <p:cNvSpPr txBox="1"/>
          <p:nvPr/>
        </p:nvSpPr>
        <p:spPr>
          <a:xfrm>
            <a:off x="1885924" y="1385723"/>
            <a:ext cx="15767536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Přípravy na výstavy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82202" y="3591648"/>
            <a:ext cx="6381797" cy="2462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209039" lvl="2" indent="-403013" algn="l">
              <a:lnSpc>
                <a:spcPts val="3919"/>
              </a:lnSpc>
              <a:buFont typeface="Arial"/>
              <a:buChar char="⚬"/>
            </a:pP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Solmik</a:t>
            </a: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, </a:t>
            </a: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a.s.</a:t>
            </a:r>
            <a:endParaRPr lang="en-US" sz="2799" dirty="0">
              <a:solidFill>
                <a:srgbClr val="1C3879"/>
              </a:solidFill>
              <a:latin typeface="Montserrat Classic"/>
              <a:ea typeface="Montserrat Classic"/>
              <a:cs typeface="Montserrat Classic"/>
              <a:sym typeface="Montserrat Classic"/>
            </a:endParaRPr>
          </a:p>
          <a:p>
            <a:pPr marL="1209039" lvl="2" indent="-403013" algn="l">
              <a:lnSpc>
                <a:spcPts val="3919"/>
              </a:lnSpc>
              <a:buFont typeface="Arial"/>
              <a:buChar char="⚬"/>
            </a:pP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VOD </a:t>
            </a: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Zdislavice</a:t>
            </a: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 </a:t>
            </a:r>
          </a:p>
          <a:p>
            <a:pPr marL="1209039" lvl="2" indent="-403013" algn="l">
              <a:lnSpc>
                <a:spcPts val="3919"/>
              </a:lnSpc>
              <a:buFont typeface="Arial"/>
              <a:buChar char="⚬"/>
            </a:pP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ZV </a:t>
            </a: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Heřmanský</a:t>
            </a: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, </a:t>
            </a: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s.r.o.</a:t>
            </a:r>
            <a:endParaRPr lang="en-US" sz="2799" dirty="0">
              <a:solidFill>
                <a:srgbClr val="1C3879"/>
              </a:solidFill>
              <a:latin typeface="Montserrat Classic"/>
              <a:ea typeface="Montserrat Classic"/>
              <a:cs typeface="Montserrat Classic"/>
              <a:sym typeface="Montserrat Classic"/>
            </a:endParaRPr>
          </a:p>
          <a:p>
            <a:pPr marL="1209039" lvl="2" indent="-403013" algn="l">
              <a:lnSpc>
                <a:spcPts val="3919"/>
              </a:lnSpc>
              <a:buFont typeface="Arial"/>
              <a:buChar char="⚬"/>
            </a:pP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Ing. Miller - </a:t>
            </a: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Svrkyně</a:t>
            </a: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 </a:t>
            </a:r>
          </a:p>
          <a:p>
            <a:pPr marL="1209039" lvl="2" indent="-403013" algn="l">
              <a:lnSpc>
                <a:spcPts val="3919"/>
              </a:lnSpc>
              <a:buFont typeface="Arial"/>
              <a:buChar char="⚬"/>
            </a:pP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Poláček</a:t>
            </a:r>
            <a:r>
              <a:rPr lang="en-US" sz="2799" dirty="0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 Farma Hole, </a:t>
            </a:r>
            <a:r>
              <a:rPr lang="en-US" sz="2799" dirty="0" err="1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s.r.o.</a:t>
            </a:r>
            <a:endParaRPr lang="en-US" sz="2799" dirty="0">
              <a:solidFill>
                <a:srgbClr val="1C3879"/>
              </a:solidFill>
              <a:latin typeface="Montserrat Classic"/>
              <a:ea typeface="Montserrat Classic"/>
              <a:cs typeface="Montserrat Classic"/>
              <a:sym typeface="Montserrat Classic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219722" y="6654253"/>
            <a:ext cx="5748179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ctr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Příprava zvířat na výstavách: 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382203" y="7307033"/>
            <a:ext cx="7271257" cy="1471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209039" lvl="2" indent="-403013" algn="just">
              <a:lnSpc>
                <a:spcPts val="3919"/>
              </a:lnSpc>
              <a:buFont typeface="Arial"/>
              <a:buChar char="⚬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Chovatelský den v Košeticích</a:t>
            </a:r>
          </a:p>
          <a:p>
            <a:pPr marL="1209039" lvl="2" indent="-403013" algn="just">
              <a:lnSpc>
                <a:spcPts val="3919"/>
              </a:lnSpc>
              <a:buFont typeface="Arial"/>
              <a:buChar char="⚬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Zemědělská výstava na Hadačce</a:t>
            </a:r>
          </a:p>
          <a:p>
            <a:pPr marL="1209039" lvl="2" indent="-403013" algn="just">
              <a:lnSpc>
                <a:spcPts val="3919"/>
              </a:lnSpc>
              <a:buFont typeface="Arial"/>
              <a:buChar char="⚬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PRIM Chomutice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080498" y="2936543"/>
            <a:ext cx="5339715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ctr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Stříhání zvířat na farmách: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AE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642516" y="-51716"/>
            <a:ext cx="3896412" cy="5195216"/>
          </a:xfrm>
          <a:custGeom>
            <a:avLst/>
            <a:gdLst/>
            <a:ahLst/>
            <a:cxnLst/>
            <a:rect l="l" t="t" r="r" b="b"/>
            <a:pathLst>
              <a:path w="3896412" h="5195216">
                <a:moveTo>
                  <a:pt x="0" y="0"/>
                </a:moveTo>
                <a:lnTo>
                  <a:pt x="3896412" y="0"/>
                </a:lnTo>
                <a:lnTo>
                  <a:pt x="3896412" y="5195216"/>
                </a:lnTo>
                <a:lnTo>
                  <a:pt x="0" y="51952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Freeform 3"/>
          <p:cNvSpPr/>
          <p:nvPr/>
        </p:nvSpPr>
        <p:spPr>
          <a:xfrm>
            <a:off x="3857625" y="0"/>
            <a:ext cx="7960894" cy="5970671"/>
          </a:xfrm>
          <a:custGeom>
            <a:avLst/>
            <a:gdLst/>
            <a:ahLst/>
            <a:cxnLst/>
            <a:rect l="l" t="t" r="r" b="b"/>
            <a:pathLst>
              <a:path w="7960894" h="5970671">
                <a:moveTo>
                  <a:pt x="0" y="0"/>
                </a:moveTo>
                <a:lnTo>
                  <a:pt x="7960894" y="0"/>
                </a:lnTo>
                <a:lnTo>
                  <a:pt x="7960894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" name="Freeform 4"/>
          <p:cNvSpPr/>
          <p:nvPr/>
        </p:nvSpPr>
        <p:spPr>
          <a:xfrm>
            <a:off x="2891969" y="5143500"/>
            <a:ext cx="7960894" cy="6455404"/>
          </a:xfrm>
          <a:custGeom>
            <a:avLst/>
            <a:gdLst/>
            <a:ahLst/>
            <a:cxnLst/>
            <a:rect l="l" t="t" r="r" b="b"/>
            <a:pathLst>
              <a:path w="7960894" h="6455404">
                <a:moveTo>
                  <a:pt x="0" y="0"/>
                </a:moveTo>
                <a:lnTo>
                  <a:pt x="7960894" y="0"/>
                </a:lnTo>
                <a:lnTo>
                  <a:pt x="7960894" y="6455404"/>
                </a:lnTo>
                <a:lnTo>
                  <a:pt x="0" y="64554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118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Freeform 5"/>
          <p:cNvSpPr/>
          <p:nvPr/>
        </p:nvSpPr>
        <p:spPr>
          <a:xfrm>
            <a:off x="0" y="5143500"/>
            <a:ext cx="4767719" cy="5143500"/>
          </a:xfrm>
          <a:custGeom>
            <a:avLst/>
            <a:gdLst/>
            <a:ahLst/>
            <a:cxnLst/>
            <a:rect l="l" t="t" r="r" b="b"/>
            <a:pathLst>
              <a:path w="4767719" h="5143500">
                <a:moveTo>
                  <a:pt x="0" y="0"/>
                </a:moveTo>
                <a:lnTo>
                  <a:pt x="4767719" y="0"/>
                </a:lnTo>
                <a:lnTo>
                  <a:pt x="4767719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3592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>
            <a:off x="10852863" y="5143500"/>
            <a:ext cx="7435137" cy="5143500"/>
          </a:xfrm>
          <a:custGeom>
            <a:avLst/>
            <a:gdLst/>
            <a:ahLst/>
            <a:cxnLst/>
            <a:rect l="l" t="t" r="r" b="b"/>
            <a:pathLst>
              <a:path w="7435137" h="5143500">
                <a:moveTo>
                  <a:pt x="0" y="0"/>
                </a:moveTo>
                <a:lnTo>
                  <a:pt x="7435137" y="0"/>
                </a:lnTo>
                <a:lnTo>
                  <a:pt x="7435137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595" t="-15429" r="-37364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Freeform 7"/>
          <p:cNvSpPr/>
          <p:nvPr/>
        </p:nvSpPr>
        <p:spPr>
          <a:xfrm>
            <a:off x="10640034" y="-193144"/>
            <a:ext cx="4002483" cy="5336644"/>
          </a:xfrm>
          <a:custGeom>
            <a:avLst/>
            <a:gdLst/>
            <a:ahLst/>
            <a:cxnLst/>
            <a:rect l="l" t="t" r="r" b="b"/>
            <a:pathLst>
              <a:path w="4002483" h="5336644">
                <a:moveTo>
                  <a:pt x="0" y="0"/>
                </a:moveTo>
                <a:lnTo>
                  <a:pt x="4002482" y="0"/>
                </a:lnTo>
                <a:lnTo>
                  <a:pt x="4002482" y="5336644"/>
                </a:lnTo>
                <a:lnTo>
                  <a:pt x="0" y="53366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8" name="Freeform 8"/>
          <p:cNvSpPr/>
          <p:nvPr/>
        </p:nvSpPr>
        <p:spPr>
          <a:xfrm>
            <a:off x="-866105" y="84665"/>
            <a:ext cx="4998209" cy="5058835"/>
          </a:xfrm>
          <a:custGeom>
            <a:avLst/>
            <a:gdLst/>
            <a:ahLst/>
            <a:cxnLst/>
            <a:rect l="l" t="t" r="r" b="b"/>
            <a:pathLst>
              <a:path w="4998209" h="5058835">
                <a:moveTo>
                  <a:pt x="0" y="0"/>
                </a:moveTo>
                <a:lnTo>
                  <a:pt x="4998210" y="0"/>
                </a:lnTo>
                <a:lnTo>
                  <a:pt x="4998210" y="5058835"/>
                </a:lnTo>
                <a:lnTo>
                  <a:pt x="0" y="505883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885924" y="3079054"/>
            <a:ext cx="9060390" cy="5462660"/>
          </a:xfrm>
          <a:custGeom>
            <a:avLst/>
            <a:gdLst/>
            <a:ahLst/>
            <a:cxnLst/>
            <a:rect l="l" t="t" r="r" b="b"/>
            <a:pathLst>
              <a:path w="9060390" h="5462660">
                <a:moveTo>
                  <a:pt x="0" y="0"/>
                </a:moveTo>
                <a:lnTo>
                  <a:pt x="9060389" y="0"/>
                </a:lnTo>
                <a:lnTo>
                  <a:pt x="9060389" y="5462660"/>
                </a:lnTo>
                <a:lnTo>
                  <a:pt x="0" y="54626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TextBox 6"/>
          <p:cNvSpPr txBox="1"/>
          <p:nvPr/>
        </p:nvSpPr>
        <p:spPr>
          <a:xfrm>
            <a:off x="1885924" y="1385723"/>
            <a:ext cx="15767536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Letní škola pro mladé chovatele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267327" y="6244610"/>
            <a:ext cx="5216366" cy="1967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ctr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Statky ČZU - farma Požáry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11.-14.7. 2024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20 mladých chovatelů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1C3879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školitel Elio Noci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721257" y="4166412"/>
            <a:ext cx="7334871" cy="4178051"/>
            <a:chOff x="0" y="0"/>
            <a:chExt cx="9779828" cy="5570735"/>
          </a:xfrm>
        </p:grpSpPr>
        <p:grpSp>
          <p:nvGrpSpPr>
            <p:cNvPr id="6" name="Group 6"/>
            <p:cNvGrpSpPr/>
            <p:nvPr/>
          </p:nvGrpSpPr>
          <p:grpSpPr>
            <a:xfrm>
              <a:off x="897314" y="4067284"/>
              <a:ext cx="5605813" cy="1346348"/>
              <a:chOff x="0" y="0"/>
              <a:chExt cx="6418750" cy="154159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418646" cy="1541554"/>
              </a:xfrm>
              <a:custGeom>
                <a:avLst/>
                <a:gdLst/>
                <a:ahLst/>
                <a:cxnLst/>
                <a:rect l="l" t="t" r="r" b="b"/>
                <a:pathLst>
                  <a:path w="6418646" h="1541554">
                    <a:moveTo>
                      <a:pt x="527804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41554"/>
                      <a:pt x="0" y="1541554"/>
                      <a:pt x="0" y="1541554"/>
                    </a:cubicBezTo>
                    <a:cubicBezTo>
                      <a:pt x="5278047" y="1541554"/>
                      <a:pt x="5278047" y="1541554"/>
                      <a:pt x="5278047" y="1541554"/>
                    </a:cubicBezTo>
                    <a:cubicBezTo>
                      <a:pt x="5906467" y="1541554"/>
                      <a:pt x="6418646" y="1195364"/>
                      <a:pt x="6418646" y="770709"/>
                    </a:cubicBezTo>
                    <a:cubicBezTo>
                      <a:pt x="6418646" y="346055"/>
                      <a:pt x="5906467" y="0"/>
                      <a:pt x="5278047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0" y="3774220"/>
              <a:ext cx="1794629" cy="1796515"/>
              <a:chOff x="0" y="0"/>
              <a:chExt cx="2054880" cy="205704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2054860" cy="2057146"/>
              </a:xfrm>
              <a:custGeom>
                <a:avLst/>
                <a:gdLst/>
                <a:ahLst/>
                <a:cxnLst/>
                <a:rect l="l" t="t" r="r" b="b"/>
                <a:pathLst>
                  <a:path w="2054860" h="2057146">
                    <a:moveTo>
                      <a:pt x="0" y="1028573"/>
                    </a:moveTo>
                    <a:cubicBezTo>
                      <a:pt x="0" y="460502"/>
                      <a:pt x="459994" y="0"/>
                      <a:pt x="1027430" y="0"/>
                    </a:cubicBezTo>
                    <a:cubicBezTo>
                      <a:pt x="1594866" y="0"/>
                      <a:pt x="2054860" y="460502"/>
                      <a:pt x="2054860" y="1028573"/>
                    </a:cubicBezTo>
                    <a:cubicBezTo>
                      <a:pt x="2054860" y="1596644"/>
                      <a:pt x="1594866" y="2057146"/>
                      <a:pt x="1027430" y="2057146"/>
                    </a:cubicBezTo>
                    <a:cubicBezTo>
                      <a:pt x="459994" y="2057146"/>
                      <a:pt x="0" y="1596517"/>
                      <a:pt x="0" y="1028573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1988404" y="4320214"/>
              <a:ext cx="3681629" cy="8119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83"/>
                </a:lnSpc>
              </a:pPr>
              <a:r>
                <a:rPr lang="en-US" sz="1800" b="1" spc="176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ADRIANA ŠTOLCOVÁ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988404" y="4844691"/>
              <a:ext cx="4222666" cy="33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51"/>
                </a:lnSpc>
              </a:pPr>
              <a:endParaRPr/>
            </a:p>
          </p:txBody>
        </p:sp>
        <p:grpSp>
          <p:nvGrpSpPr>
            <p:cNvPr id="12" name="Group 12"/>
            <p:cNvGrpSpPr/>
            <p:nvPr/>
          </p:nvGrpSpPr>
          <p:grpSpPr>
            <a:xfrm>
              <a:off x="2700810" y="2138541"/>
              <a:ext cx="5964869" cy="1328026"/>
              <a:chOff x="0" y="0"/>
              <a:chExt cx="6829875" cy="1520612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6829692" cy="1520619"/>
              </a:xfrm>
              <a:custGeom>
                <a:avLst/>
                <a:gdLst/>
                <a:ahLst/>
                <a:cxnLst/>
                <a:rect l="l" t="t" r="r" b="b"/>
                <a:pathLst>
                  <a:path w="6829692" h="1520619">
                    <a:moveTo>
                      <a:pt x="561604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20619"/>
                      <a:pt x="0" y="1520619"/>
                      <a:pt x="0" y="1520619"/>
                    </a:cubicBezTo>
                    <a:cubicBezTo>
                      <a:pt x="5616040" y="1520619"/>
                      <a:pt x="5616040" y="1520619"/>
                      <a:pt x="5616040" y="1520619"/>
                    </a:cubicBezTo>
                    <a:cubicBezTo>
                      <a:pt x="6284687" y="1520619"/>
                      <a:pt x="6829692" y="1179177"/>
                      <a:pt x="6829692" y="760376"/>
                    </a:cubicBezTo>
                    <a:cubicBezTo>
                      <a:pt x="6829692" y="341576"/>
                      <a:pt x="6284687" y="0"/>
                      <a:pt x="5616040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>
              <a:off x="1794629" y="1796515"/>
              <a:ext cx="1795258" cy="1795258"/>
              <a:chOff x="0" y="0"/>
              <a:chExt cx="2055600" cy="20556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2055622" cy="2055622"/>
              </a:xfrm>
              <a:custGeom>
                <a:avLst/>
                <a:gdLst/>
                <a:ahLst/>
                <a:cxnLst/>
                <a:rect l="l" t="t" r="r" b="b"/>
                <a:pathLst>
                  <a:path w="2055622" h="2055622">
                    <a:moveTo>
                      <a:pt x="0" y="1027811"/>
                    </a:moveTo>
                    <a:cubicBezTo>
                      <a:pt x="0" y="460121"/>
                      <a:pt x="460121" y="0"/>
                      <a:pt x="1027811" y="0"/>
                    </a:cubicBezTo>
                    <a:cubicBezTo>
                      <a:pt x="1595501" y="0"/>
                      <a:pt x="2055622" y="460121"/>
                      <a:pt x="2055622" y="1027811"/>
                    </a:cubicBezTo>
                    <a:cubicBezTo>
                      <a:pt x="2055622" y="1595501"/>
                      <a:pt x="1595501" y="2055622"/>
                      <a:pt x="1027811" y="2055622"/>
                    </a:cubicBezTo>
                    <a:cubicBezTo>
                      <a:pt x="460121" y="2055622"/>
                      <a:pt x="0" y="1595501"/>
                      <a:pt x="0" y="1027811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3843939" y="2606140"/>
              <a:ext cx="4821740" cy="3928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 indent="0" algn="l">
                <a:lnSpc>
                  <a:spcPts val="2483"/>
                </a:lnSpc>
                <a:spcBef>
                  <a:spcPct val="0"/>
                </a:spcBef>
              </a:pPr>
              <a:r>
                <a:rPr lang="en-US" sz="1800" b="1" spc="176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VANESA HLADÍKOVÁ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4599107" y="324163"/>
              <a:ext cx="5180721" cy="1268603"/>
              <a:chOff x="0" y="0"/>
              <a:chExt cx="6183922" cy="1514257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6183821" cy="1514219"/>
              </a:xfrm>
              <a:custGeom>
                <a:avLst/>
                <a:gdLst/>
                <a:ahLst/>
                <a:cxnLst/>
                <a:rect l="l" t="t" r="r" b="b"/>
                <a:pathLst>
                  <a:path w="6183821" h="1514219">
                    <a:moveTo>
                      <a:pt x="50849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14219"/>
                      <a:pt x="0" y="1514219"/>
                      <a:pt x="0" y="1514219"/>
                    </a:cubicBezTo>
                    <a:cubicBezTo>
                      <a:pt x="5084954" y="1514219"/>
                      <a:pt x="5084954" y="1514219"/>
                      <a:pt x="5084954" y="1514219"/>
                    </a:cubicBezTo>
                    <a:cubicBezTo>
                      <a:pt x="5690255" y="1514219"/>
                      <a:pt x="6183821" y="1174144"/>
                      <a:pt x="6183821" y="757110"/>
                    </a:cubicBezTo>
                    <a:cubicBezTo>
                      <a:pt x="6183821" y="340076"/>
                      <a:pt x="5690255" y="0"/>
                      <a:pt x="5084954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3700221" y="0"/>
              <a:ext cx="1797773" cy="1796515"/>
              <a:chOff x="0" y="0"/>
              <a:chExt cx="2058480" cy="205704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2058416" cy="2057146"/>
              </a:xfrm>
              <a:custGeom>
                <a:avLst/>
                <a:gdLst/>
                <a:ahLst/>
                <a:cxnLst/>
                <a:rect l="l" t="t" r="r" b="b"/>
                <a:pathLst>
                  <a:path w="2058416" h="2057146">
                    <a:moveTo>
                      <a:pt x="0" y="1028573"/>
                    </a:moveTo>
                    <a:cubicBezTo>
                      <a:pt x="0" y="460502"/>
                      <a:pt x="460756" y="0"/>
                      <a:pt x="1029208" y="0"/>
                    </a:cubicBezTo>
                    <a:cubicBezTo>
                      <a:pt x="1597660" y="0"/>
                      <a:pt x="2058416" y="460502"/>
                      <a:pt x="2058416" y="1028573"/>
                    </a:cubicBezTo>
                    <a:cubicBezTo>
                      <a:pt x="2058416" y="1596644"/>
                      <a:pt x="1597660" y="2057146"/>
                      <a:pt x="1029208" y="2057146"/>
                    </a:cubicBezTo>
                    <a:cubicBezTo>
                      <a:pt x="460756" y="2057146"/>
                      <a:pt x="0" y="1596517"/>
                      <a:pt x="0" y="1028573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5785840" y="708105"/>
              <a:ext cx="3993988" cy="4130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 indent="0" algn="l">
                <a:lnSpc>
                  <a:spcPts val="2573"/>
                </a:lnSpc>
                <a:spcBef>
                  <a:spcPct val="0"/>
                </a:spcBef>
              </a:pPr>
              <a:r>
                <a:rPr lang="en-US" sz="1865" b="1" spc="182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LUCIE HUŠVÁROVÁ</a:t>
              </a:r>
            </a:p>
          </p:txBody>
        </p:sp>
        <p:sp>
          <p:nvSpPr>
            <p:cNvPr id="22" name="Freeform 22"/>
            <p:cNvSpPr/>
            <p:nvPr/>
          </p:nvSpPr>
          <p:spPr>
            <a:xfrm rot="120000">
              <a:off x="4236605" y="199645"/>
              <a:ext cx="777206" cy="1397224"/>
            </a:xfrm>
            <a:custGeom>
              <a:avLst/>
              <a:gdLst/>
              <a:ahLst/>
              <a:cxnLst/>
              <a:rect l="l" t="t" r="r" b="b"/>
              <a:pathLst>
                <a:path w="777206" h="1397224">
                  <a:moveTo>
                    <a:pt x="0" y="0"/>
                  </a:moveTo>
                  <a:lnTo>
                    <a:pt x="777206" y="0"/>
                  </a:lnTo>
                  <a:lnTo>
                    <a:pt x="777206" y="1397225"/>
                  </a:lnTo>
                  <a:lnTo>
                    <a:pt x="0" y="13972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2271337" y="2101090"/>
              <a:ext cx="865859" cy="1186108"/>
            </a:xfrm>
            <a:custGeom>
              <a:avLst/>
              <a:gdLst/>
              <a:ahLst/>
              <a:cxnLst/>
              <a:rect l="l" t="t" r="r" b="b"/>
              <a:pathLst>
                <a:path w="865859" h="1186108">
                  <a:moveTo>
                    <a:pt x="0" y="0"/>
                  </a:moveTo>
                  <a:lnTo>
                    <a:pt x="865859" y="0"/>
                  </a:lnTo>
                  <a:lnTo>
                    <a:pt x="865859" y="1186108"/>
                  </a:lnTo>
                  <a:lnTo>
                    <a:pt x="0" y="11861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415442" y="4090573"/>
              <a:ext cx="759386" cy="1163810"/>
            </a:xfrm>
            <a:custGeom>
              <a:avLst/>
              <a:gdLst/>
              <a:ahLst/>
              <a:cxnLst/>
              <a:rect l="l" t="t" r="r" b="b"/>
              <a:pathLst>
                <a:path w="759386" h="1163810">
                  <a:moveTo>
                    <a:pt x="0" y="0"/>
                  </a:moveTo>
                  <a:lnTo>
                    <a:pt x="759386" y="0"/>
                  </a:lnTo>
                  <a:lnTo>
                    <a:pt x="759386" y="1163810"/>
                  </a:lnTo>
                  <a:lnTo>
                    <a:pt x="0" y="11638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3137196" y="1942237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1319659" y="3995323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5037956" y="170222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</p:grpSp>
      <p:sp>
        <p:nvSpPr>
          <p:cNvPr id="28" name="Freeform 28"/>
          <p:cNvSpPr/>
          <p:nvPr/>
        </p:nvSpPr>
        <p:spPr>
          <a:xfrm>
            <a:off x="9537738" y="3599315"/>
            <a:ext cx="7958419" cy="5312245"/>
          </a:xfrm>
          <a:custGeom>
            <a:avLst/>
            <a:gdLst/>
            <a:ahLst/>
            <a:cxnLst/>
            <a:rect l="l" t="t" r="r" b="b"/>
            <a:pathLst>
              <a:path w="7958419" h="5312245">
                <a:moveTo>
                  <a:pt x="0" y="0"/>
                </a:moveTo>
                <a:lnTo>
                  <a:pt x="7958419" y="0"/>
                </a:lnTo>
                <a:lnTo>
                  <a:pt x="7958419" y="5312245"/>
                </a:lnTo>
                <a:lnTo>
                  <a:pt x="0" y="531224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9" name="TextBox 29"/>
          <p:cNvSpPr txBox="1"/>
          <p:nvPr/>
        </p:nvSpPr>
        <p:spPr>
          <a:xfrm>
            <a:off x="5333467" y="2027605"/>
            <a:ext cx="4790718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Děti 13-17 let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763834" y="4048170"/>
            <a:ext cx="7334871" cy="4178051"/>
            <a:chOff x="0" y="0"/>
            <a:chExt cx="9779828" cy="5570735"/>
          </a:xfrm>
        </p:grpSpPr>
        <p:grpSp>
          <p:nvGrpSpPr>
            <p:cNvPr id="6" name="Group 6"/>
            <p:cNvGrpSpPr/>
            <p:nvPr/>
          </p:nvGrpSpPr>
          <p:grpSpPr>
            <a:xfrm>
              <a:off x="897314" y="4067284"/>
              <a:ext cx="5605813" cy="1346348"/>
              <a:chOff x="0" y="0"/>
              <a:chExt cx="6418750" cy="154159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418646" cy="1541554"/>
              </a:xfrm>
              <a:custGeom>
                <a:avLst/>
                <a:gdLst/>
                <a:ahLst/>
                <a:cxnLst/>
                <a:rect l="l" t="t" r="r" b="b"/>
                <a:pathLst>
                  <a:path w="6418646" h="1541554">
                    <a:moveTo>
                      <a:pt x="527804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41554"/>
                      <a:pt x="0" y="1541554"/>
                      <a:pt x="0" y="1541554"/>
                    </a:cubicBezTo>
                    <a:cubicBezTo>
                      <a:pt x="5278047" y="1541554"/>
                      <a:pt x="5278047" y="1541554"/>
                      <a:pt x="5278047" y="1541554"/>
                    </a:cubicBezTo>
                    <a:cubicBezTo>
                      <a:pt x="5906467" y="1541554"/>
                      <a:pt x="6418646" y="1195364"/>
                      <a:pt x="6418646" y="770709"/>
                    </a:cubicBezTo>
                    <a:cubicBezTo>
                      <a:pt x="6418646" y="346055"/>
                      <a:pt x="5906467" y="0"/>
                      <a:pt x="5278047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0" y="3774220"/>
              <a:ext cx="1794629" cy="1796515"/>
              <a:chOff x="0" y="0"/>
              <a:chExt cx="2054880" cy="205704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2054860" cy="2057146"/>
              </a:xfrm>
              <a:custGeom>
                <a:avLst/>
                <a:gdLst/>
                <a:ahLst/>
                <a:cxnLst/>
                <a:rect l="l" t="t" r="r" b="b"/>
                <a:pathLst>
                  <a:path w="2054860" h="2057146">
                    <a:moveTo>
                      <a:pt x="0" y="1028573"/>
                    </a:moveTo>
                    <a:cubicBezTo>
                      <a:pt x="0" y="460502"/>
                      <a:pt x="459994" y="0"/>
                      <a:pt x="1027430" y="0"/>
                    </a:cubicBezTo>
                    <a:cubicBezTo>
                      <a:pt x="1594866" y="0"/>
                      <a:pt x="2054860" y="460502"/>
                      <a:pt x="2054860" y="1028573"/>
                    </a:cubicBezTo>
                    <a:cubicBezTo>
                      <a:pt x="2054860" y="1596644"/>
                      <a:pt x="1594866" y="2057146"/>
                      <a:pt x="1027430" y="2057146"/>
                    </a:cubicBezTo>
                    <a:cubicBezTo>
                      <a:pt x="459994" y="2057146"/>
                      <a:pt x="0" y="1596517"/>
                      <a:pt x="0" y="1028573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2003124" y="4542730"/>
              <a:ext cx="3681629" cy="3928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83"/>
                </a:lnSpc>
              </a:pPr>
              <a:r>
                <a:rPr lang="en-US" sz="1800" b="1" spc="176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STÁZA FIGALLOVÁ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988404" y="4844691"/>
              <a:ext cx="4222666" cy="33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51"/>
                </a:lnSpc>
              </a:pPr>
              <a:endParaRPr/>
            </a:p>
          </p:txBody>
        </p:sp>
        <p:grpSp>
          <p:nvGrpSpPr>
            <p:cNvPr id="12" name="Group 12"/>
            <p:cNvGrpSpPr/>
            <p:nvPr/>
          </p:nvGrpSpPr>
          <p:grpSpPr>
            <a:xfrm>
              <a:off x="2700810" y="2138541"/>
              <a:ext cx="5964869" cy="1328026"/>
              <a:chOff x="0" y="0"/>
              <a:chExt cx="6829875" cy="1520612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6829692" cy="1520619"/>
              </a:xfrm>
              <a:custGeom>
                <a:avLst/>
                <a:gdLst/>
                <a:ahLst/>
                <a:cxnLst/>
                <a:rect l="l" t="t" r="r" b="b"/>
                <a:pathLst>
                  <a:path w="6829692" h="1520619">
                    <a:moveTo>
                      <a:pt x="561604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20619"/>
                      <a:pt x="0" y="1520619"/>
                      <a:pt x="0" y="1520619"/>
                    </a:cubicBezTo>
                    <a:cubicBezTo>
                      <a:pt x="5616040" y="1520619"/>
                      <a:pt x="5616040" y="1520619"/>
                      <a:pt x="5616040" y="1520619"/>
                    </a:cubicBezTo>
                    <a:cubicBezTo>
                      <a:pt x="6284687" y="1520619"/>
                      <a:pt x="6829692" y="1179177"/>
                      <a:pt x="6829692" y="760376"/>
                    </a:cubicBezTo>
                    <a:cubicBezTo>
                      <a:pt x="6829692" y="341576"/>
                      <a:pt x="6284687" y="0"/>
                      <a:pt x="5616040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>
              <a:off x="1794629" y="1796515"/>
              <a:ext cx="1795258" cy="1795258"/>
              <a:chOff x="0" y="0"/>
              <a:chExt cx="2055600" cy="20556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2055622" cy="2055622"/>
              </a:xfrm>
              <a:custGeom>
                <a:avLst/>
                <a:gdLst/>
                <a:ahLst/>
                <a:cxnLst/>
                <a:rect l="l" t="t" r="r" b="b"/>
                <a:pathLst>
                  <a:path w="2055622" h="2055622">
                    <a:moveTo>
                      <a:pt x="0" y="1027811"/>
                    </a:moveTo>
                    <a:cubicBezTo>
                      <a:pt x="0" y="460121"/>
                      <a:pt x="460121" y="0"/>
                      <a:pt x="1027811" y="0"/>
                    </a:cubicBezTo>
                    <a:cubicBezTo>
                      <a:pt x="1595501" y="0"/>
                      <a:pt x="2055622" y="460121"/>
                      <a:pt x="2055622" y="1027811"/>
                    </a:cubicBezTo>
                    <a:cubicBezTo>
                      <a:pt x="2055622" y="1595501"/>
                      <a:pt x="1595501" y="2055622"/>
                      <a:pt x="1027811" y="2055622"/>
                    </a:cubicBezTo>
                    <a:cubicBezTo>
                      <a:pt x="460121" y="2055622"/>
                      <a:pt x="0" y="1595501"/>
                      <a:pt x="0" y="1027811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3843939" y="2606140"/>
              <a:ext cx="4821740" cy="3928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 indent="0" algn="l">
                <a:lnSpc>
                  <a:spcPts val="2483"/>
                </a:lnSpc>
                <a:spcBef>
                  <a:spcPct val="0"/>
                </a:spcBef>
              </a:pPr>
              <a:r>
                <a:rPr lang="en-US" sz="1800" b="1" spc="176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DAVID CYNK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4599107" y="324163"/>
              <a:ext cx="5180721" cy="1268603"/>
              <a:chOff x="0" y="0"/>
              <a:chExt cx="6183922" cy="1514257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6183821" cy="1514219"/>
              </a:xfrm>
              <a:custGeom>
                <a:avLst/>
                <a:gdLst/>
                <a:ahLst/>
                <a:cxnLst/>
                <a:rect l="l" t="t" r="r" b="b"/>
                <a:pathLst>
                  <a:path w="6183821" h="1514219">
                    <a:moveTo>
                      <a:pt x="50849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14219"/>
                      <a:pt x="0" y="1514219"/>
                      <a:pt x="0" y="1514219"/>
                    </a:cubicBezTo>
                    <a:cubicBezTo>
                      <a:pt x="5084954" y="1514219"/>
                      <a:pt x="5084954" y="1514219"/>
                      <a:pt x="5084954" y="1514219"/>
                    </a:cubicBezTo>
                    <a:cubicBezTo>
                      <a:pt x="5690255" y="1514219"/>
                      <a:pt x="6183821" y="1174144"/>
                      <a:pt x="6183821" y="757110"/>
                    </a:cubicBezTo>
                    <a:cubicBezTo>
                      <a:pt x="6183821" y="340076"/>
                      <a:pt x="5690255" y="0"/>
                      <a:pt x="5084954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3700221" y="0"/>
              <a:ext cx="1797773" cy="1796515"/>
              <a:chOff x="0" y="0"/>
              <a:chExt cx="2058480" cy="205704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2058416" cy="2057146"/>
              </a:xfrm>
              <a:custGeom>
                <a:avLst/>
                <a:gdLst/>
                <a:ahLst/>
                <a:cxnLst/>
                <a:rect l="l" t="t" r="r" b="b"/>
                <a:pathLst>
                  <a:path w="2058416" h="2057146">
                    <a:moveTo>
                      <a:pt x="0" y="1028573"/>
                    </a:moveTo>
                    <a:cubicBezTo>
                      <a:pt x="0" y="460502"/>
                      <a:pt x="460756" y="0"/>
                      <a:pt x="1029208" y="0"/>
                    </a:cubicBezTo>
                    <a:cubicBezTo>
                      <a:pt x="1597660" y="0"/>
                      <a:pt x="2058416" y="460502"/>
                      <a:pt x="2058416" y="1028573"/>
                    </a:cubicBezTo>
                    <a:cubicBezTo>
                      <a:pt x="2058416" y="1596644"/>
                      <a:pt x="1597660" y="2057146"/>
                      <a:pt x="1029208" y="2057146"/>
                    </a:cubicBezTo>
                    <a:cubicBezTo>
                      <a:pt x="460756" y="2057146"/>
                      <a:pt x="0" y="1596517"/>
                      <a:pt x="0" y="1028573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5785840" y="516988"/>
              <a:ext cx="3993988" cy="4130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 indent="0" algn="l">
                <a:lnSpc>
                  <a:spcPts val="2573"/>
                </a:lnSpc>
                <a:spcBef>
                  <a:spcPct val="0"/>
                </a:spcBef>
              </a:pPr>
              <a:r>
                <a:rPr lang="en-US" sz="1865" b="1" spc="182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LUCIE ŠODKOVÁ</a:t>
              </a:r>
            </a:p>
          </p:txBody>
        </p:sp>
        <p:sp>
          <p:nvSpPr>
            <p:cNvPr id="22" name="Freeform 22"/>
            <p:cNvSpPr/>
            <p:nvPr/>
          </p:nvSpPr>
          <p:spPr>
            <a:xfrm rot="120000">
              <a:off x="4236605" y="199645"/>
              <a:ext cx="777206" cy="1397224"/>
            </a:xfrm>
            <a:custGeom>
              <a:avLst/>
              <a:gdLst/>
              <a:ahLst/>
              <a:cxnLst/>
              <a:rect l="l" t="t" r="r" b="b"/>
              <a:pathLst>
                <a:path w="777206" h="1397224">
                  <a:moveTo>
                    <a:pt x="0" y="0"/>
                  </a:moveTo>
                  <a:lnTo>
                    <a:pt x="777206" y="0"/>
                  </a:lnTo>
                  <a:lnTo>
                    <a:pt x="777206" y="1397225"/>
                  </a:lnTo>
                  <a:lnTo>
                    <a:pt x="0" y="13972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2271337" y="2101090"/>
              <a:ext cx="865859" cy="1186108"/>
            </a:xfrm>
            <a:custGeom>
              <a:avLst/>
              <a:gdLst/>
              <a:ahLst/>
              <a:cxnLst/>
              <a:rect l="l" t="t" r="r" b="b"/>
              <a:pathLst>
                <a:path w="865859" h="1186108">
                  <a:moveTo>
                    <a:pt x="0" y="0"/>
                  </a:moveTo>
                  <a:lnTo>
                    <a:pt x="865859" y="0"/>
                  </a:lnTo>
                  <a:lnTo>
                    <a:pt x="865859" y="1186108"/>
                  </a:lnTo>
                  <a:lnTo>
                    <a:pt x="0" y="11861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415442" y="4090573"/>
              <a:ext cx="759386" cy="1163810"/>
            </a:xfrm>
            <a:custGeom>
              <a:avLst/>
              <a:gdLst/>
              <a:ahLst/>
              <a:cxnLst/>
              <a:rect l="l" t="t" r="r" b="b"/>
              <a:pathLst>
                <a:path w="759386" h="1163810">
                  <a:moveTo>
                    <a:pt x="0" y="0"/>
                  </a:moveTo>
                  <a:lnTo>
                    <a:pt x="759386" y="0"/>
                  </a:lnTo>
                  <a:lnTo>
                    <a:pt x="759386" y="1163810"/>
                  </a:lnTo>
                  <a:lnTo>
                    <a:pt x="0" y="11638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3137196" y="1942237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1319659" y="3995323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5037956" y="170222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</p:grpSp>
      <p:sp>
        <p:nvSpPr>
          <p:cNvPr id="28" name="Freeform 28"/>
          <p:cNvSpPr/>
          <p:nvPr/>
        </p:nvSpPr>
        <p:spPr>
          <a:xfrm>
            <a:off x="9578244" y="3733446"/>
            <a:ext cx="7948219" cy="5305436"/>
          </a:xfrm>
          <a:custGeom>
            <a:avLst/>
            <a:gdLst/>
            <a:ahLst/>
            <a:cxnLst/>
            <a:rect l="l" t="t" r="r" b="b"/>
            <a:pathLst>
              <a:path w="7948219" h="5305436">
                <a:moveTo>
                  <a:pt x="0" y="0"/>
                </a:moveTo>
                <a:lnTo>
                  <a:pt x="7948219" y="0"/>
                </a:lnTo>
                <a:lnTo>
                  <a:pt x="7948219" y="5305436"/>
                </a:lnTo>
                <a:lnTo>
                  <a:pt x="0" y="53054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9" name="TextBox 29"/>
          <p:cNvSpPr txBox="1"/>
          <p:nvPr/>
        </p:nvSpPr>
        <p:spPr>
          <a:xfrm>
            <a:off x="5222490" y="1960039"/>
            <a:ext cx="6180654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Junioři 18-20 let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46988" cy="10287000"/>
            <a:chOff x="0" y="0"/>
            <a:chExt cx="201789" cy="27788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89" cy="2778895"/>
            </a:xfrm>
            <a:custGeom>
              <a:avLst/>
              <a:gdLst/>
              <a:ahLst/>
              <a:cxnLst/>
              <a:rect l="l" t="t" r="r" b="b"/>
              <a:pathLst>
                <a:path w="201789" h="2778895">
                  <a:moveTo>
                    <a:pt x="0" y="0"/>
                  </a:moveTo>
                  <a:lnTo>
                    <a:pt x="201789" y="0"/>
                  </a:lnTo>
                  <a:lnTo>
                    <a:pt x="201789" y="2778895"/>
                  </a:lnTo>
                  <a:lnTo>
                    <a:pt x="0" y="2778895"/>
                  </a:ln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1789" cy="2816995"/>
            </a:xfrm>
            <a:prstGeom prst="rect">
              <a:avLst/>
            </a:prstGeom>
          </p:spPr>
          <p:txBody>
            <a:bodyPr lIns="15478" tIns="15478" rIns="15478" bIns="15478" rtlCol="0" anchor="ctr"/>
            <a:lstStyle/>
            <a:p>
              <a:pPr algn="ctr">
                <a:lnSpc>
                  <a:spcPts val="2644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763834" y="4048170"/>
            <a:ext cx="7334871" cy="4178051"/>
            <a:chOff x="0" y="0"/>
            <a:chExt cx="9779828" cy="5570735"/>
          </a:xfrm>
        </p:grpSpPr>
        <p:grpSp>
          <p:nvGrpSpPr>
            <p:cNvPr id="6" name="Group 6"/>
            <p:cNvGrpSpPr/>
            <p:nvPr/>
          </p:nvGrpSpPr>
          <p:grpSpPr>
            <a:xfrm>
              <a:off x="897314" y="4067284"/>
              <a:ext cx="5605813" cy="1346348"/>
              <a:chOff x="0" y="0"/>
              <a:chExt cx="6418750" cy="154159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418646" cy="1541554"/>
              </a:xfrm>
              <a:custGeom>
                <a:avLst/>
                <a:gdLst/>
                <a:ahLst/>
                <a:cxnLst/>
                <a:rect l="l" t="t" r="r" b="b"/>
                <a:pathLst>
                  <a:path w="6418646" h="1541554">
                    <a:moveTo>
                      <a:pt x="527804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41554"/>
                      <a:pt x="0" y="1541554"/>
                      <a:pt x="0" y="1541554"/>
                    </a:cubicBezTo>
                    <a:cubicBezTo>
                      <a:pt x="5278047" y="1541554"/>
                      <a:pt x="5278047" y="1541554"/>
                      <a:pt x="5278047" y="1541554"/>
                    </a:cubicBezTo>
                    <a:cubicBezTo>
                      <a:pt x="5906467" y="1541554"/>
                      <a:pt x="6418646" y="1195364"/>
                      <a:pt x="6418646" y="770709"/>
                    </a:cubicBezTo>
                    <a:cubicBezTo>
                      <a:pt x="6418646" y="346055"/>
                      <a:pt x="5906467" y="0"/>
                      <a:pt x="5278047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0" y="3774220"/>
              <a:ext cx="1794629" cy="1796515"/>
              <a:chOff x="0" y="0"/>
              <a:chExt cx="2054880" cy="205704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2054860" cy="2057146"/>
              </a:xfrm>
              <a:custGeom>
                <a:avLst/>
                <a:gdLst/>
                <a:ahLst/>
                <a:cxnLst/>
                <a:rect l="l" t="t" r="r" b="b"/>
                <a:pathLst>
                  <a:path w="2054860" h="2057146">
                    <a:moveTo>
                      <a:pt x="0" y="1028573"/>
                    </a:moveTo>
                    <a:cubicBezTo>
                      <a:pt x="0" y="460502"/>
                      <a:pt x="459994" y="0"/>
                      <a:pt x="1027430" y="0"/>
                    </a:cubicBezTo>
                    <a:cubicBezTo>
                      <a:pt x="1594866" y="0"/>
                      <a:pt x="2054860" y="460502"/>
                      <a:pt x="2054860" y="1028573"/>
                    </a:cubicBezTo>
                    <a:cubicBezTo>
                      <a:pt x="2054860" y="1596644"/>
                      <a:pt x="1594866" y="2057146"/>
                      <a:pt x="1027430" y="2057146"/>
                    </a:cubicBezTo>
                    <a:cubicBezTo>
                      <a:pt x="459994" y="2057146"/>
                      <a:pt x="0" y="1596517"/>
                      <a:pt x="0" y="1028573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2003124" y="4542730"/>
              <a:ext cx="3681629" cy="8119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83"/>
                </a:lnSpc>
              </a:pPr>
              <a:r>
                <a:rPr lang="en-US" sz="1800" b="1" spc="176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KRISTÝNA ČMIELOVÁ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988404" y="4844691"/>
              <a:ext cx="4222666" cy="33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51"/>
                </a:lnSpc>
              </a:pPr>
              <a:endParaRPr/>
            </a:p>
          </p:txBody>
        </p:sp>
        <p:grpSp>
          <p:nvGrpSpPr>
            <p:cNvPr id="12" name="Group 12"/>
            <p:cNvGrpSpPr/>
            <p:nvPr/>
          </p:nvGrpSpPr>
          <p:grpSpPr>
            <a:xfrm>
              <a:off x="2700810" y="2138541"/>
              <a:ext cx="5964869" cy="1328026"/>
              <a:chOff x="0" y="0"/>
              <a:chExt cx="6829875" cy="1520612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6829692" cy="1520619"/>
              </a:xfrm>
              <a:custGeom>
                <a:avLst/>
                <a:gdLst/>
                <a:ahLst/>
                <a:cxnLst/>
                <a:rect l="l" t="t" r="r" b="b"/>
                <a:pathLst>
                  <a:path w="6829692" h="1520619">
                    <a:moveTo>
                      <a:pt x="561604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20619"/>
                      <a:pt x="0" y="1520619"/>
                      <a:pt x="0" y="1520619"/>
                    </a:cubicBezTo>
                    <a:cubicBezTo>
                      <a:pt x="5616040" y="1520619"/>
                      <a:pt x="5616040" y="1520619"/>
                      <a:pt x="5616040" y="1520619"/>
                    </a:cubicBezTo>
                    <a:cubicBezTo>
                      <a:pt x="6284687" y="1520619"/>
                      <a:pt x="6829692" y="1179177"/>
                      <a:pt x="6829692" y="760376"/>
                    </a:cubicBezTo>
                    <a:cubicBezTo>
                      <a:pt x="6829692" y="341576"/>
                      <a:pt x="6284687" y="0"/>
                      <a:pt x="5616040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>
              <a:off x="1794629" y="1796515"/>
              <a:ext cx="1795258" cy="1795258"/>
              <a:chOff x="0" y="0"/>
              <a:chExt cx="2055600" cy="20556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2055622" cy="2055622"/>
              </a:xfrm>
              <a:custGeom>
                <a:avLst/>
                <a:gdLst/>
                <a:ahLst/>
                <a:cxnLst/>
                <a:rect l="l" t="t" r="r" b="b"/>
                <a:pathLst>
                  <a:path w="2055622" h="2055622">
                    <a:moveTo>
                      <a:pt x="0" y="1027811"/>
                    </a:moveTo>
                    <a:cubicBezTo>
                      <a:pt x="0" y="460121"/>
                      <a:pt x="460121" y="0"/>
                      <a:pt x="1027811" y="0"/>
                    </a:cubicBezTo>
                    <a:cubicBezTo>
                      <a:pt x="1595501" y="0"/>
                      <a:pt x="2055622" y="460121"/>
                      <a:pt x="2055622" y="1027811"/>
                    </a:cubicBezTo>
                    <a:cubicBezTo>
                      <a:pt x="2055622" y="1595501"/>
                      <a:pt x="1595501" y="2055622"/>
                      <a:pt x="1027811" y="2055622"/>
                    </a:cubicBezTo>
                    <a:cubicBezTo>
                      <a:pt x="460121" y="2055622"/>
                      <a:pt x="0" y="1595501"/>
                      <a:pt x="0" y="1027811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3843939" y="2606140"/>
              <a:ext cx="4821740" cy="3928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 indent="0" algn="l">
                <a:lnSpc>
                  <a:spcPts val="2483"/>
                </a:lnSpc>
                <a:spcBef>
                  <a:spcPct val="0"/>
                </a:spcBef>
              </a:pPr>
              <a:r>
                <a:rPr lang="en-US" sz="1800" b="1" spc="176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BARBORA MALÁ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4599107" y="324163"/>
              <a:ext cx="5180721" cy="1268603"/>
              <a:chOff x="0" y="0"/>
              <a:chExt cx="6183922" cy="1514257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6183821" cy="1514219"/>
              </a:xfrm>
              <a:custGeom>
                <a:avLst/>
                <a:gdLst/>
                <a:ahLst/>
                <a:cxnLst/>
                <a:rect l="l" t="t" r="r" b="b"/>
                <a:pathLst>
                  <a:path w="6183821" h="1514219">
                    <a:moveTo>
                      <a:pt x="50849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14219"/>
                      <a:pt x="0" y="1514219"/>
                      <a:pt x="0" y="1514219"/>
                    </a:cubicBezTo>
                    <a:cubicBezTo>
                      <a:pt x="5084954" y="1514219"/>
                      <a:pt x="5084954" y="1514219"/>
                      <a:pt x="5084954" y="1514219"/>
                    </a:cubicBezTo>
                    <a:cubicBezTo>
                      <a:pt x="5690255" y="1514219"/>
                      <a:pt x="6183821" y="1174144"/>
                      <a:pt x="6183821" y="757110"/>
                    </a:cubicBezTo>
                    <a:cubicBezTo>
                      <a:pt x="6183821" y="340076"/>
                      <a:pt x="5690255" y="0"/>
                      <a:pt x="5084954" y="0"/>
                    </a:cubicBez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3700221" y="0"/>
              <a:ext cx="1797773" cy="1796515"/>
              <a:chOff x="0" y="0"/>
              <a:chExt cx="2058480" cy="205704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2058416" cy="2057146"/>
              </a:xfrm>
              <a:custGeom>
                <a:avLst/>
                <a:gdLst/>
                <a:ahLst/>
                <a:cxnLst/>
                <a:rect l="l" t="t" r="r" b="b"/>
                <a:pathLst>
                  <a:path w="2058416" h="2057146">
                    <a:moveTo>
                      <a:pt x="0" y="1028573"/>
                    </a:moveTo>
                    <a:cubicBezTo>
                      <a:pt x="0" y="460502"/>
                      <a:pt x="460756" y="0"/>
                      <a:pt x="1029208" y="0"/>
                    </a:cubicBezTo>
                    <a:cubicBezTo>
                      <a:pt x="1597660" y="0"/>
                      <a:pt x="2058416" y="460502"/>
                      <a:pt x="2058416" y="1028573"/>
                    </a:cubicBezTo>
                    <a:cubicBezTo>
                      <a:pt x="2058416" y="1596644"/>
                      <a:pt x="1597660" y="2057146"/>
                      <a:pt x="1029208" y="2057146"/>
                    </a:cubicBezTo>
                    <a:cubicBezTo>
                      <a:pt x="460756" y="2057146"/>
                      <a:pt x="0" y="1596517"/>
                      <a:pt x="0" y="1028573"/>
                    </a:cubicBezTo>
                    <a:close/>
                  </a:path>
                </a:pathLst>
              </a:custGeom>
              <a:solidFill>
                <a:srgbClr val="1C3879"/>
              </a:solidFill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5785840" y="516988"/>
              <a:ext cx="3993988" cy="8448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 indent="0" algn="l">
                <a:lnSpc>
                  <a:spcPts val="2573"/>
                </a:lnSpc>
                <a:spcBef>
                  <a:spcPct val="0"/>
                </a:spcBef>
              </a:pPr>
              <a:r>
                <a:rPr lang="en-US" sz="1865" b="1" spc="182">
                  <a:solidFill>
                    <a:srgbClr val="231F2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VERONIKA MARTINCOVÁ</a:t>
              </a:r>
            </a:p>
          </p:txBody>
        </p:sp>
        <p:sp>
          <p:nvSpPr>
            <p:cNvPr id="22" name="Freeform 22"/>
            <p:cNvSpPr/>
            <p:nvPr/>
          </p:nvSpPr>
          <p:spPr>
            <a:xfrm rot="120000">
              <a:off x="4236605" y="199645"/>
              <a:ext cx="777206" cy="1397224"/>
            </a:xfrm>
            <a:custGeom>
              <a:avLst/>
              <a:gdLst/>
              <a:ahLst/>
              <a:cxnLst/>
              <a:rect l="l" t="t" r="r" b="b"/>
              <a:pathLst>
                <a:path w="777206" h="1397224">
                  <a:moveTo>
                    <a:pt x="0" y="0"/>
                  </a:moveTo>
                  <a:lnTo>
                    <a:pt x="777206" y="0"/>
                  </a:lnTo>
                  <a:lnTo>
                    <a:pt x="777206" y="1397225"/>
                  </a:lnTo>
                  <a:lnTo>
                    <a:pt x="0" y="13972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2271337" y="2101090"/>
              <a:ext cx="865859" cy="1186108"/>
            </a:xfrm>
            <a:custGeom>
              <a:avLst/>
              <a:gdLst/>
              <a:ahLst/>
              <a:cxnLst/>
              <a:rect l="l" t="t" r="r" b="b"/>
              <a:pathLst>
                <a:path w="865859" h="1186108">
                  <a:moveTo>
                    <a:pt x="0" y="0"/>
                  </a:moveTo>
                  <a:lnTo>
                    <a:pt x="865859" y="0"/>
                  </a:lnTo>
                  <a:lnTo>
                    <a:pt x="865859" y="1186108"/>
                  </a:lnTo>
                  <a:lnTo>
                    <a:pt x="0" y="11861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415442" y="4090573"/>
              <a:ext cx="759386" cy="1163810"/>
            </a:xfrm>
            <a:custGeom>
              <a:avLst/>
              <a:gdLst/>
              <a:ahLst/>
              <a:cxnLst/>
              <a:rect l="l" t="t" r="r" b="b"/>
              <a:pathLst>
                <a:path w="759386" h="1163810">
                  <a:moveTo>
                    <a:pt x="0" y="0"/>
                  </a:moveTo>
                  <a:lnTo>
                    <a:pt x="759386" y="0"/>
                  </a:lnTo>
                  <a:lnTo>
                    <a:pt x="759386" y="1163810"/>
                  </a:lnTo>
                  <a:lnTo>
                    <a:pt x="0" y="11638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3137196" y="1942237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1319659" y="3995323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5037956" y="170222"/>
              <a:ext cx="228736" cy="10567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631"/>
                </a:lnSpc>
              </a:pPr>
              <a:r>
                <a:rPr lang="en-US" sz="4736" b="1">
                  <a:solidFill>
                    <a:srgbClr val="F8F8F8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.</a:t>
              </a:r>
            </a:p>
          </p:txBody>
        </p:sp>
      </p:grpSp>
      <p:sp>
        <p:nvSpPr>
          <p:cNvPr id="28" name="Freeform 28"/>
          <p:cNvSpPr/>
          <p:nvPr/>
        </p:nvSpPr>
        <p:spPr>
          <a:xfrm>
            <a:off x="9529353" y="3798965"/>
            <a:ext cx="8178779" cy="5459335"/>
          </a:xfrm>
          <a:custGeom>
            <a:avLst/>
            <a:gdLst/>
            <a:ahLst/>
            <a:cxnLst/>
            <a:rect l="l" t="t" r="r" b="b"/>
            <a:pathLst>
              <a:path w="8178779" h="5459335">
                <a:moveTo>
                  <a:pt x="0" y="0"/>
                </a:moveTo>
                <a:lnTo>
                  <a:pt x="8178779" y="0"/>
                </a:lnTo>
                <a:lnTo>
                  <a:pt x="8178779" y="5459335"/>
                </a:lnTo>
                <a:lnTo>
                  <a:pt x="0" y="545933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9" name="TextBox 29"/>
          <p:cNvSpPr txBox="1"/>
          <p:nvPr/>
        </p:nvSpPr>
        <p:spPr>
          <a:xfrm>
            <a:off x="5320065" y="1824906"/>
            <a:ext cx="6316980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Junioři 20-24 let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528760" y="3430665"/>
            <a:ext cx="8730540" cy="5827635"/>
          </a:xfrm>
          <a:custGeom>
            <a:avLst/>
            <a:gdLst/>
            <a:ahLst/>
            <a:cxnLst/>
            <a:rect l="l" t="t" r="r" b="b"/>
            <a:pathLst>
              <a:path w="8730540" h="5827635">
                <a:moveTo>
                  <a:pt x="0" y="0"/>
                </a:moveTo>
                <a:lnTo>
                  <a:pt x="8730540" y="0"/>
                </a:lnTo>
                <a:lnTo>
                  <a:pt x="8730540" y="5827635"/>
                </a:lnTo>
                <a:lnTo>
                  <a:pt x="0" y="58276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2700078" y="5386622"/>
            <a:ext cx="3885540" cy="951452"/>
            <a:chOff x="0" y="0"/>
            <a:chExt cx="6183922" cy="151425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83821" cy="1514219"/>
            </a:xfrm>
            <a:custGeom>
              <a:avLst/>
              <a:gdLst/>
              <a:ahLst/>
              <a:cxnLst/>
              <a:rect l="l" t="t" r="r" b="b"/>
              <a:pathLst>
                <a:path w="6183821" h="1514219">
                  <a:moveTo>
                    <a:pt x="508495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14219"/>
                    <a:pt x="0" y="1514219"/>
                    <a:pt x="0" y="1514219"/>
                  </a:cubicBezTo>
                  <a:cubicBezTo>
                    <a:pt x="5084954" y="1514219"/>
                    <a:pt x="5084954" y="1514219"/>
                    <a:pt x="5084954" y="1514219"/>
                  </a:cubicBezTo>
                  <a:cubicBezTo>
                    <a:pt x="5690255" y="1514219"/>
                    <a:pt x="6183821" y="1174144"/>
                    <a:pt x="6183821" y="757110"/>
                  </a:cubicBezTo>
                  <a:cubicBezTo>
                    <a:pt x="6183821" y="340076"/>
                    <a:pt x="5690255" y="0"/>
                    <a:pt x="5084954" y="0"/>
                  </a:cubicBezTo>
                  <a:close/>
                </a:path>
              </a:pathLst>
            </a:custGeom>
            <a:solidFill>
              <a:srgbClr val="F2F2F2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025913" y="5143500"/>
            <a:ext cx="1348330" cy="1347386"/>
            <a:chOff x="0" y="0"/>
            <a:chExt cx="2058480" cy="205704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058416" cy="2057146"/>
            </a:xfrm>
            <a:custGeom>
              <a:avLst/>
              <a:gdLst/>
              <a:ahLst/>
              <a:cxnLst/>
              <a:rect l="l" t="t" r="r" b="b"/>
              <a:pathLst>
                <a:path w="2058416" h="2057146">
                  <a:moveTo>
                    <a:pt x="0" y="1028573"/>
                  </a:moveTo>
                  <a:cubicBezTo>
                    <a:pt x="0" y="460502"/>
                    <a:pt x="460756" y="0"/>
                    <a:pt x="1029208" y="0"/>
                  </a:cubicBezTo>
                  <a:cubicBezTo>
                    <a:pt x="1597660" y="0"/>
                    <a:pt x="2058416" y="460502"/>
                    <a:pt x="2058416" y="1028573"/>
                  </a:cubicBezTo>
                  <a:cubicBezTo>
                    <a:pt x="2058416" y="1596644"/>
                    <a:pt x="1597660" y="2057146"/>
                    <a:pt x="1029208" y="2057146"/>
                  </a:cubicBezTo>
                  <a:cubicBezTo>
                    <a:pt x="460756" y="2057146"/>
                    <a:pt x="0" y="1596517"/>
                    <a:pt x="0" y="1028573"/>
                  </a:cubicBezTo>
                  <a:close/>
                </a:path>
              </a:pathLst>
            </a:custGeom>
            <a:solidFill>
              <a:srgbClr val="1C3879"/>
            </a:solidFill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3590128" y="5638486"/>
            <a:ext cx="2995491" cy="319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2573"/>
              </a:lnSpc>
              <a:spcBef>
                <a:spcPct val="0"/>
              </a:spcBef>
            </a:pPr>
            <a:r>
              <a:rPr lang="en-US" sz="1865" b="1" spc="182">
                <a:solidFill>
                  <a:srgbClr val="231F2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LUCIE ŠODKOVÁ</a:t>
            </a:r>
          </a:p>
        </p:txBody>
      </p:sp>
      <p:sp>
        <p:nvSpPr>
          <p:cNvPr id="8" name="Freeform 8"/>
          <p:cNvSpPr/>
          <p:nvPr/>
        </p:nvSpPr>
        <p:spPr>
          <a:xfrm>
            <a:off x="2321801" y="5365408"/>
            <a:ext cx="759909" cy="903571"/>
          </a:xfrm>
          <a:custGeom>
            <a:avLst/>
            <a:gdLst/>
            <a:ahLst/>
            <a:cxnLst/>
            <a:rect l="l" t="t" r="r" b="b"/>
            <a:pathLst>
              <a:path w="759909" h="903571">
                <a:moveTo>
                  <a:pt x="0" y="0"/>
                </a:moveTo>
                <a:lnTo>
                  <a:pt x="759909" y="0"/>
                </a:lnTo>
                <a:lnTo>
                  <a:pt x="759909" y="903571"/>
                </a:lnTo>
                <a:lnTo>
                  <a:pt x="0" y="9035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290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TextBox 9"/>
          <p:cNvSpPr txBox="1"/>
          <p:nvPr/>
        </p:nvSpPr>
        <p:spPr>
          <a:xfrm>
            <a:off x="1952149" y="1887855"/>
            <a:ext cx="7191851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b="1">
                <a:solidFill>
                  <a:srgbClr val="1C3879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ABSOLUTNÍ VÍTĚZ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Vlastní</PresentationFormat>
  <Paragraphs>54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5" baseType="lpstr">
      <vt:lpstr>Montserrat Classic</vt:lpstr>
      <vt:lpstr>Montserrat Bold</vt:lpstr>
      <vt:lpstr>Montserrat Classic Bold</vt:lpstr>
      <vt:lpstr>Montserrat Semi-Bold</vt:lpstr>
      <vt:lpstr>Open Sans Bold</vt:lpstr>
      <vt:lpstr>Gistesy</vt:lpstr>
      <vt:lpstr>Calibri</vt:lpstr>
      <vt:lpstr>Arial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Junior team 2024</dc:title>
  <cp:lastModifiedBy>Michaela Plotova</cp:lastModifiedBy>
  <cp:revision>2</cp:revision>
  <dcterms:created xsi:type="dcterms:W3CDTF">2006-08-16T00:00:00Z</dcterms:created>
  <dcterms:modified xsi:type="dcterms:W3CDTF">2024-12-03T23:39:11Z</dcterms:modified>
  <dc:identifier>DAGVOGjIh_k</dc:identifier>
</cp:coreProperties>
</file>